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9"/>
  </p:notesMasterIdLst>
  <p:sldIdLst>
    <p:sldId id="256" r:id="rId2"/>
    <p:sldId id="348" r:id="rId3"/>
    <p:sldId id="424" r:id="rId4"/>
    <p:sldId id="432" r:id="rId5"/>
    <p:sldId id="398" r:id="rId6"/>
    <p:sldId id="399" r:id="rId7"/>
    <p:sldId id="400" r:id="rId8"/>
    <p:sldId id="402" r:id="rId9"/>
    <p:sldId id="425" r:id="rId10"/>
    <p:sldId id="426" r:id="rId11"/>
    <p:sldId id="427" r:id="rId12"/>
    <p:sldId id="404" r:id="rId13"/>
    <p:sldId id="401" r:id="rId14"/>
    <p:sldId id="410" r:id="rId15"/>
    <p:sldId id="433" r:id="rId16"/>
    <p:sldId id="428" r:id="rId17"/>
    <p:sldId id="429" r:id="rId18"/>
    <p:sldId id="442" r:id="rId19"/>
    <p:sldId id="438" r:id="rId20"/>
    <p:sldId id="436" r:id="rId21"/>
    <p:sldId id="441" r:id="rId22"/>
    <p:sldId id="448" r:id="rId23"/>
    <p:sldId id="447" r:id="rId24"/>
    <p:sldId id="449" r:id="rId25"/>
    <p:sldId id="450" r:id="rId26"/>
    <p:sldId id="451" r:id="rId27"/>
    <p:sldId id="337" r:id="rId28"/>
  </p:sldIdLst>
  <p:sldSz cx="9144000" cy="5143500" type="screen16x9"/>
  <p:notesSz cx="68580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DD263E-3895-E732-A269-23DBC042374E}" name="Έλενα Τοπάλη" initials="ΈΤ" userId="S::etopali@interlife.gr::f8bf8462-3683-4c48-aa87-9b90e15dd7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00467A"/>
    <a:srgbClr val="254C6D"/>
    <a:srgbClr val="5480F7"/>
    <a:srgbClr val="DFE7FD"/>
    <a:srgbClr val="ECF1FE"/>
    <a:srgbClr val="52C2CC"/>
    <a:srgbClr val="C4D3FC"/>
    <a:srgbClr val="435761"/>
    <a:srgbClr val="0E1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45E10-8223-48B3-9C6F-19A1BC9F0DC9}" v="68" dt="2025-07-01T09:43:46.417"/>
  </p1510:revLst>
</p1510:revInfo>
</file>

<file path=ppt/tableStyles.xml><?xml version="1.0" encoding="utf-8"?>
<a:tblStyleLst xmlns:a="http://schemas.openxmlformats.org/drawingml/2006/main" def="{3FF05B02-825F-496F-8D61-A895CBADDEA0}">
  <a:tblStyle styleId="{3FF05B02-825F-496F-8D61-A895CBA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6" autoAdjust="0"/>
    <p:restoredTop sz="92615" autoAdjust="0"/>
  </p:normalViewPr>
  <p:slideViewPr>
    <p:cSldViewPr>
      <p:cViewPr varScale="1">
        <p:scale>
          <a:sx n="105" d="100"/>
          <a:sy n="105" d="100"/>
        </p:scale>
        <p:origin x="114" y="3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Φροντιστής Αθανάσιος" userId="397f40de-f38d-4014-bce8-8768ed2d1449" providerId="ADAL" clId="{53345E10-8223-48B3-9C6F-19A1BC9F0DC9}"/>
    <pc:docChg chg="undo custSel delSld modSld">
      <pc:chgData name="Φροντιστής Αθανάσιος" userId="397f40de-f38d-4014-bce8-8768ed2d1449" providerId="ADAL" clId="{53345E10-8223-48B3-9C6F-19A1BC9F0DC9}" dt="2025-07-24T08:57:29.348" v="506" actId="2696"/>
      <pc:docMkLst>
        <pc:docMk/>
      </pc:docMkLst>
      <pc:sldChg chg="delSp modSp mod">
        <pc:chgData name="Φροντιστής Αθανάσιος" userId="397f40de-f38d-4014-bce8-8768ed2d1449" providerId="ADAL" clId="{53345E10-8223-48B3-9C6F-19A1BC9F0DC9}" dt="2025-07-23T06:21:35.774" v="505" actId="255"/>
        <pc:sldMkLst>
          <pc:docMk/>
          <pc:sldMk cId="0" sldId="256"/>
        </pc:sldMkLst>
        <pc:spChg chg="mod">
          <ac:chgData name="Φροντιστής Αθανάσιος" userId="397f40de-f38d-4014-bce8-8768ed2d1449" providerId="ADAL" clId="{53345E10-8223-48B3-9C6F-19A1BC9F0DC9}" dt="2025-06-30T07:06:56.974" v="25" actId="20577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Φροντιστής Αθανάσιος" userId="397f40de-f38d-4014-bce8-8768ed2d1449" providerId="ADAL" clId="{53345E10-8223-48B3-9C6F-19A1BC9F0DC9}" dt="2025-07-23T06:07:16.805" v="461" actId="478"/>
          <ac:spMkLst>
            <pc:docMk/>
            <pc:sldMk cId="0" sldId="256"/>
            <ac:spMk id="7" creationId="{00000000-0000-0000-0000-000000000000}"/>
          </ac:spMkLst>
        </pc:spChg>
        <pc:spChg chg="mod">
          <ac:chgData name="Φροντιστής Αθανάσιος" userId="397f40de-f38d-4014-bce8-8768ed2d1449" providerId="ADAL" clId="{53345E10-8223-48B3-9C6F-19A1BC9F0DC9}" dt="2025-07-23T06:21:35.774" v="505" actId="255"/>
          <ac:spMkLst>
            <pc:docMk/>
            <pc:sldMk cId="0" sldId="256"/>
            <ac:spMk id="147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1:36.533" v="391" actId="13926"/>
        <pc:sldMkLst>
          <pc:docMk/>
          <pc:sldMk cId="862073293" sldId="348"/>
        </pc:sldMkLst>
        <pc:spChg chg="mod">
          <ac:chgData name="Φροντιστής Αθανάσιος" userId="397f40de-f38d-4014-bce8-8768ed2d1449" providerId="ADAL" clId="{53345E10-8223-48B3-9C6F-19A1BC9F0DC9}" dt="2025-06-30T10:08:30.502" v="287" actId="313"/>
          <ac:spMkLst>
            <pc:docMk/>
            <pc:sldMk cId="862073293" sldId="348"/>
            <ac:spMk id="2" creationId="{09680704-CA15-DD6F-CAF1-9ED941D73B6C}"/>
          </ac:spMkLst>
        </pc:spChg>
        <pc:spChg chg="mod">
          <ac:chgData name="Φροντιστής Αθανάσιος" userId="397f40de-f38d-4014-bce8-8768ed2d1449" providerId="ADAL" clId="{53345E10-8223-48B3-9C6F-19A1BC9F0DC9}" dt="2025-07-01T09:41:36.533" v="391" actId="13926"/>
          <ac:spMkLst>
            <pc:docMk/>
            <pc:sldMk cId="862073293" sldId="348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1:58.978" v="394" actId="13926"/>
        <pc:sldMkLst>
          <pc:docMk/>
          <pc:sldMk cId="2716907191" sldId="398"/>
        </pc:sldMkLst>
        <pc:spChg chg="mod">
          <ac:chgData name="Φροντιστής Αθανάσιος" userId="397f40de-f38d-4014-bce8-8768ed2d1449" providerId="ADAL" clId="{53345E10-8223-48B3-9C6F-19A1BC9F0DC9}" dt="2025-07-01T09:41:58.978" v="394" actId="13926"/>
          <ac:spMkLst>
            <pc:docMk/>
            <pc:sldMk cId="2716907191" sldId="398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2:07.647" v="395" actId="13926"/>
        <pc:sldMkLst>
          <pc:docMk/>
          <pc:sldMk cId="412119665" sldId="399"/>
        </pc:sldMkLst>
        <pc:spChg chg="mod">
          <ac:chgData name="Φροντιστής Αθανάσιος" userId="397f40de-f38d-4014-bce8-8768ed2d1449" providerId="ADAL" clId="{53345E10-8223-48B3-9C6F-19A1BC9F0DC9}" dt="2025-07-01T09:42:07.647" v="395" actId="13926"/>
          <ac:spMkLst>
            <pc:docMk/>
            <pc:sldMk cId="412119665" sldId="399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2:17.046" v="396" actId="13926"/>
        <pc:sldMkLst>
          <pc:docMk/>
          <pc:sldMk cId="362643085" sldId="400"/>
        </pc:sldMkLst>
        <pc:spChg chg="mod">
          <ac:chgData name="Φροντιστής Αθανάσιος" userId="397f40de-f38d-4014-bce8-8768ed2d1449" providerId="ADAL" clId="{53345E10-8223-48B3-9C6F-19A1BC9F0DC9}" dt="2025-07-01T09:42:17.046" v="396" actId="13926"/>
          <ac:spMkLst>
            <pc:docMk/>
            <pc:sldMk cId="362643085" sldId="400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4:30.772" v="449" actId="13926"/>
        <pc:sldMkLst>
          <pc:docMk/>
          <pc:sldMk cId="4207362857" sldId="401"/>
        </pc:sldMkLst>
        <pc:spChg chg="mod">
          <ac:chgData name="Φροντιστής Αθανάσιος" userId="397f40de-f38d-4014-bce8-8768ed2d1449" providerId="ADAL" clId="{53345E10-8223-48B3-9C6F-19A1BC9F0DC9}" dt="2025-07-01T09:44:30.772" v="449" actId="13926"/>
          <ac:spMkLst>
            <pc:docMk/>
            <pc:sldMk cId="4207362857" sldId="401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3:46.417" v="445"/>
        <pc:sldMkLst>
          <pc:docMk/>
          <pc:sldMk cId="3694262146" sldId="402"/>
        </pc:sldMkLst>
        <pc:spChg chg="mod">
          <ac:chgData name="Φροντιστής Αθανάσιος" userId="397f40de-f38d-4014-bce8-8768ed2d1449" providerId="ADAL" clId="{53345E10-8223-48B3-9C6F-19A1BC9F0DC9}" dt="2025-07-01T09:43:46.417" v="445"/>
          <ac:spMkLst>
            <pc:docMk/>
            <pc:sldMk cId="3694262146" sldId="402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6-30T10:48:08.758" v="358" actId="14100"/>
        <pc:sldMkLst>
          <pc:docMk/>
          <pc:sldMk cId="3452453853" sldId="404"/>
        </pc:sldMkLst>
        <pc:spChg chg="mod">
          <ac:chgData name="Φροντιστής Αθανάσιος" userId="397f40de-f38d-4014-bce8-8768ed2d1449" providerId="ADAL" clId="{53345E10-8223-48B3-9C6F-19A1BC9F0DC9}" dt="2025-06-30T10:48:08.758" v="358" actId="14100"/>
          <ac:spMkLst>
            <pc:docMk/>
            <pc:sldMk cId="3452453853" sldId="404"/>
            <ac:spMk id="155" creationId="{00000000-0000-0000-0000-000000000000}"/>
          </ac:spMkLst>
        </pc:spChg>
        <pc:graphicFrameChg chg="modGraphic">
          <ac:chgData name="Φροντιστής Αθανάσιος" userId="397f40de-f38d-4014-bce8-8768ed2d1449" providerId="ADAL" clId="{53345E10-8223-48B3-9C6F-19A1BC9F0DC9}" dt="2025-06-30T08:56:05.091" v="165" actId="13926"/>
          <ac:graphicFrameMkLst>
            <pc:docMk/>
            <pc:sldMk cId="3452453853" sldId="404"/>
            <ac:graphicFrameMk id="4" creationId="{73878CCD-BC3A-45CB-1B11-B5860370C8BB}"/>
          </ac:graphicFrameMkLst>
        </pc:graphicFrameChg>
      </pc:sldChg>
      <pc:sldChg chg="modSp mod">
        <pc:chgData name="Φροντιστής Αθανάσιος" userId="397f40de-f38d-4014-bce8-8768ed2d1449" providerId="ADAL" clId="{53345E10-8223-48B3-9C6F-19A1BC9F0DC9}" dt="2025-07-01T09:44:46.586" v="453" actId="1035"/>
        <pc:sldMkLst>
          <pc:docMk/>
          <pc:sldMk cId="2560081872" sldId="410"/>
        </pc:sldMkLst>
        <pc:spChg chg="mod">
          <ac:chgData name="Φροντιστής Αθανάσιος" userId="397f40de-f38d-4014-bce8-8768ed2d1449" providerId="ADAL" clId="{53345E10-8223-48B3-9C6F-19A1BC9F0DC9}" dt="2025-07-01T09:44:46.586" v="453" actId="1035"/>
          <ac:spMkLst>
            <pc:docMk/>
            <pc:sldMk cId="2560081872" sldId="410"/>
            <ac:spMk id="4" creationId="{C4145E25-5D02-0861-A0C3-3B7113019601}"/>
          </ac:spMkLst>
        </pc:spChg>
        <pc:graphicFrameChg chg="mod">
          <ac:chgData name="Φροντιστής Αθανάσιος" userId="397f40de-f38d-4014-bce8-8768ed2d1449" providerId="ADAL" clId="{53345E10-8223-48B3-9C6F-19A1BC9F0DC9}" dt="2025-06-30T08:31:07.831" v="64" actId="20577"/>
          <ac:graphicFrameMkLst>
            <pc:docMk/>
            <pc:sldMk cId="2560081872" sldId="410"/>
            <ac:graphicFrameMk id="2" creationId="{BA67DE29-AF46-4F2E-F274-1D7B533CA188}"/>
          </ac:graphicFrameMkLst>
        </pc:graphicFrameChg>
      </pc:sldChg>
      <pc:sldChg chg="modSp mod">
        <pc:chgData name="Φροντιστής Αθανάσιος" userId="397f40de-f38d-4014-bce8-8768ed2d1449" providerId="ADAL" clId="{53345E10-8223-48B3-9C6F-19A1BC9F0DC9}" dt="2025-07-01T09:41:43.214" v="392" actId="13926"/>
        <pc:sldMkLst>
          <pc:docMk/>
          <pc:sldMk cId="1849835389" sldId="424"/>
        </pc:sldMkLst>
        <pc:spChg chg="mod">
          <ac:chgData name="Φροντιστής Αθανάσιος" userId="397f40de-f38d-4014-bce8-8768ed2d1449" providerId="ADAL" clId="{53345E10-8223-48B3-9C6F-19A1BC9F0DC9}" dt="2025-06-30T08:52:07.935" v="104" actId="1035"/>
          <ac:spMkLst>
            <pc:docMk/>
            <pc:sldMk cId="1849835389" sldId="424"/>
            <ac:spMk id="27" creationId="{638DF8C2-6A3C-41FD-8DCB-589766505301}"/>
          </ac:spMkLst>
        </pc:spChg>
        <pc:spChg chg="mod">
          <ac:chgData name="Φροντιστής Αθανάσιος" userId="397f40de-f38d-4014-bce8-8768ed2d1449" providerId="ADAL" clId="{53345E10-8223-48B3-9C6F-19A1BC9F0DC9}" dt="2025-07-01T09:41:43.214" v="392" actId="13926"/>
          <ac:spMkLst>
            <pc:docMk/>
            <pc:sldMk cId="1849835389" sldId="424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4:04.723" v="446" actId="13926"/>
        <pc:sldMkLst>
          <pc:docMk/>
          <pc:sldMk cId="3408089215" sldId="425"/>
        </pc:sldMkLst>
        <pc:spChg chg="mod">
          <ac:chgData name="Φροντιστής Αθανάσιος" userId="397f40de-f38d-4014-bce8-8768ed2d1449" providerId="ADAL" clId="{53345E10-8223-48B3-9C6F-19A1BC9F0DC9}" dt="2025-07-01T09:44:04.723" v="446" actId="13926"/>
          <ac:spMkLst>
            <pc:docMk/>
            <pc:sldMk cId="3408089215" sldId="425"/>
            <ac:spMk id="155" creationId="{00000000-0000-0000-0000-000000000000}"/>
          </ac:spMkLst>
        </pc:spChg>
        <pc:graphicFrameChg chg="modGraphic">
          <ac:chgData name="Φροντιστής Αθανάσιος" userId="397f40de-f38d-4014-bce8-8768ed2d1449" providerId="ADAL" clId="{53345E10-8223-48B3-9C6F-19A1BC9F0DC9}" dt="2025-06-30T08:13:20.200" v="53" actId="20577"/>
          <ac:graphicFrameMkLst>
            <pc:docMk/>
            <pc:sldMk cId="3408089215" sldId="425"/>
            <ac:graphicFrameMk id="4" creationId="{299F3B03-3EFF-AFAE-D78B-6532C48A913E}"/>
          </ac:graphicFrameMkLst>
        </pc:graphicFrameChg>
        <pc:graphicFrameChg chg="modGraphic">
          <ac:chgData name="Φροντιστής Αθανάσιος" userId="397f40de-f38d-4014-bce8-8768ed2d1449" providerId="ADAL" clId="{53345E10-8223-48B3-9C6F-19A1BC9F0DC9}" dt="2025-06-30T09:24:59.925" v="206" actId="20577"/>
          <ac:graphicFrameMkLst>
            <pc:docMk/>
            <pc:sldMk cId="3408089215" sldId="425"/>
            <ac:graphicFrameMk id="5" creationId="{470D73DE-0DDD-010D-B4F7-9DC0A967196E}"/>
          </ac:graphicFrameMkLst>
        </pc:graphicFrameChg>
        <pc:graphicFrameChg chg="modGraphic">
          <ac:chgData name="Φροντιστής Αθανάσιος" userId="397f40de-f38d-4014-bce8-8768ed2d1449" providerId="ADAL" clId="{53345E10-8223-48B3-9C6F-19A1BC9F0DC9}" dt="2025-06-30T10:30:41.826" v="323" actId="20577"/>
          <ac:graphicFrameMkLst>
            <pc:docMk/>
            <pc:sldMk cId="3408089215" sldId="425"/>
            <ac:graphicFrameMk id="6" creationId="{3B50D8A1-1387-0F73-33DC-491715AE3887}"/>
          </ac:graphicFrameMkLst>
        </pc:graphicFrameChg>
      </pc:sldChg>
      <pc:sldChg chg="modSp mod">
        <pc:chgData name="Φροντιστής Αθανάσιος" userId="397f40de-f38d-4014-bce8-8768ed2d1449" providerId="ADAL" clId="{53345E10-8223-48B3-9C6F-19A1BC9F0DC9}" dt="2025-07-01T09:44:12.209" v="447" actId="13926"/>
        <pc:sldMkLst>
          <pc:docMk/>
          <pc:sldMk cId="526574262" sldId="426"/>
        </pc:sldMkLst>
        <pc:spChg chg="mod">
          <ac:chgData name="Φροντιστής Αθανάσιος" userId="397f40de-f38d-4014-bce8-8768ed2d1449" providerId="ADAL" clId="{53345E10-8223-48B3-9C6F-19A1BC9F0DC9}" dt="2025-07-01T09:44:12.209" v="447" actId="13926"/>
          <ac:spMkLst>
            <pc:docMk/>
            <pc:sldMk cId="526574262" sldId="426"/>
            <ac:spMk id="155" creationId="{00000000-0000-0000-0000-000000000000}"/>
          </ac:spMkLst>
        </pc:spChg>
        <pc:graphicFrameChg chg="mod">
          <ac:chgData name="Φροντιστής Αθανάσιος" userId="397f40de-f38d-4014-bce8-8768ed2d1449" providerId="ADAL" clId="{53345E10-8223-48B3-9C6F-19A1BC9F0DC9}" dt="2025-06-30T10:46:32.335" v="357" actId="20577"/>
          <ac:graphicFrameMkLst>
            <pc:docMk/>
            <pc:sldMk cId="526574262" sldId="426"/>
            <ac:graphicFrameMk id="3" creationId="{B55171FB-7F4E-1917-BF8B-A6504748EC48}"/>
          </ac:graphicFrameMkLst>
        </pc:graphicFrameChg>
      </pc:sldChg>
      <pc:sldChg chg="modSp mod">
        <pc:chgData name="Φροντιστής Αθανάσιος" userId="397f40de-f38d-4014-bce8-8768ed2d1449" providerId="ADAL" clId="{53345E10-8223-48B3-9C6F-19A1BC9F0DC9}" dt="2025-07-01T09:44:18.486" v="448" actId="13926"/>
        <pc:sldMkLst>
          <pc:docMk/>
          <pc:sldMk cId="1230603150" sldId="427"/>
        </pc:sldMkLst>
        <pc:spChg chg="mod">
          <ac:chgData name="Φροντιστής Αθανάσιος" userId="397f40de-f38d-4014-bce8-8768ed2d1449" providerId="ADAL" clId="{53345E10-8223-48B3-9C6F-19A1BC9F0DC9}" dt="2025-07-01T09:44:18.486" v="448" actId="13926"/>
          <ac:spMkLst>
            <pc:docMk/>
            <pc:sldMk cId="1230603150" sldId="427"/>
            <ac:spMk id="2" creationId="{2E71B380-C486-E6CD-FFE7-D1DCF2D03083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6-30T11:10:39.493" v="359" actId="13926"/>
        <pc:sldMkLst>
          <pc:docMk/>
          <pc:sldMk cId="3405068144" sldId="428"/>
        </pc:sldMkLst>
        <pc:spChg chg="mod">
          <ac:chgData name="Φροντιστής Αθανάσιος" userId="397f40de-f38d-4014-bce8-8768ed2d1449" providerId="ADAL" clId="{53345E10-8223-48B3-9C6F-19A1BC9F0DC9}" dt="2025-06-30T11:10:39.493" v="359" actId="13926"/>
          <ac:spMkLst>
            <pc:docMk/>
            <pc:sldMk cId="3405068144" sldId="428"/>
            <ac:spMk id="155" creationId="{00000000-0000-0000-0000-000000000000}"/>
          </ac:spMkLst>
        </pc:spChg>
      </pc:sldChg>
      <pc:sldChg chg="modSp">
        <pc:chgData name="Φροντιστής Αθανάσιος" userId="397f40de-f38d-4014-bce8-8768ed2d1449" providerId="ADAL" clId="{53345E10-8223-48B3-9C6F-19A1BC9F0DC9}" dt="2025-06-30T08:48:22.881" v="99"/>
        <pc:sldMkLst>
          <pc:docMk/>
          <pc:sldMk cId="2017851523" sldId="429"/>
        </pc:sldMkLst>
        <pc:spChg chg="mod">
          <ac:chgData name="Φροντιστής Αθανάσιος" userId="397f40de-f38d-4014-bce8-8768ed2d1449" providerId="ADAL" clId="{53345E10-8223-48B3-9C6F-19A1BC9F0DC9}" dt="2025-06-30T08:48:22.881" v="99"/>
          <ac:spMkLst>
            <pc:docMk/>
            <pc:sldMk cId="2017851523" sldId="429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1:50.785" v="393" actId="13926"/>
        <pc:sldMkLst>
          <pc:docMk/>
          <pc:sldMk cId="1863003350" sldId="432"/>
        </pc:sldMkLst>
        <pc:spChg chg="mod">
          <ac:chgData name="Φροντιστής Αθανάσιος" userId="397f40de-f38d-4014-bce8-8768ed2d1449" providerId="ADAL" clId="{53345E10-8223-48B3-9C6F-19A1BC9F0DC9}" dt="2025-07-01T09:41:50.785" v="393" actId="13926"/>
          <ac:spMkLst>
            <pc:docMk/>
            <pc:sldMk cId="1863003350" sldId="432"/>
            <ac:spMk id="155" creationId="{00000000-0000-0000-0000-000000000000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4:55.656" v="454" actId="13926"/>
        <pc:sldMkLst>
          <pc:docMk/>
          <pc:sldMk cId="1217394721" sldId="433"/>
        </pc:sldMkLst>
        <pc:spChg chg="mod">
          <ac:chgData name="Φροντιστής Αθανάσιος" userId="397f40de-f38d-4014-bce8-8768ed2d1449" providerId="ADAL" clId="{53345E10-8223-48B3-9C6F-19A1BC9F0DC9}" dt="2025-07-01T09:44:55.656" v="454" actId="13926"/>
          <ac:spMkLst>
            <pc:docMk/>
            <pc:sldMk cId="1217394721" sldId="433"/>
            <ac:spMk id="2" creationId="{BA26DCC2-E22E-B7A0-3F20-7D59B10E1A1B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5:38.272" v="456" actId="13926"/>
        <pc:sldMkLst>
          <pc:docMk/>
          <pc:sldMk cId="1908617105" sldId="436"/>
        </pc:sldMkLst>
        <pc:spChg chg="mod">
          <ac:chgData name="Φροντιστής Αθανάσιος" userId="397f40de-f38d-4014-bce8-8768ed2d1449" providerId="ADAL" clId="{53345E10-8223-48B3-9C6F-19A1BC9F0DC9}" dt="2025-07-01T09:45:38.272" v="456" actId="13926"/>
          <ac:spMkLst>
            <pc:docMk/>
            <pc:sldMk cId="1908617105" sldId="436"/>
            <ac:spMk id="8" creationId="{7C14F483-3757-7A4E-6623-BC39FDFB8C40}"/>
          </ac:spMkLst>
        </pc:spChg>
        <pc:picChg chg="mod">
          <ac:chgData name="Φροντιστής Αθανάσιος" userId="397f40de-f38d-4014-bce8-8768ed2d1449" providerId="ADAL" clId="{53345E10-8223-48B3-9C6F-19A1BC9F0DC9}" dt="2025-06-30T08:58:38.556" v="173" actId="1076"/>
          <ac:picMkLst>
            <pc:docMk/>
            <pc:sldMk cId="1908617105" sldId="436"/>
            <ac:picMk id="5" creationId="{296B7154-8540-205D-8702-1A5160C52736}"/>
          </ac:picMkLst>
        </pc:picChg>
      </pc:sldChg>
      <pc:sldChg chg="modSp del mod">
        <pc:chgData name="Φροντιστής Αθανάσιος" userId="397f40de-f38d-4014-bce8-8768ed2d1449" providerId="ADAL" clId="{53345E10-8223-48B3-9C6F-19A1BC9F0DC9}" dt="2025-07-24T08:57:29.348" v="506" actId="2696"/>
        <pc:sldMkLst>
          <pc:docMk/>
          <pc:sldMk cId="2111649677" sldId="440"/>
        </pc:sldMkLst>
      </pc:sldChg>
      <pc:sldChg chg="modSp mod">
        <pc:chgData name="Φροντιστής Αθανάσιος" userId="397f40de-f38d-4014-bce8-8768ed2d1449" providerId="ADAL" clId="{53345E10-8223-48B3-9C6F-19A1BC9F0DC9}" dt="2025-07-01T09:45:50.518" v="457" actId="13926"/>
        <pc:sldMkLst>
          <pc:docMk/>
          <pc:sldMk cId="3417022787" sldId="441"/>
        </pc:sldMkLst>
        <pc:spChg chg="mod">
          <ac:chgData name="Φροντιστής Αθανάσιος" userId="397f40de-f38d-4014-bce8-8768ed2d1449" providerId="ADAL" clId="{53345E10-8223-48B3-9C6F-19A1BC9F0DC9}" dt="2025-07-01T09:45:50.518" v="457" actId="13926"/>
          <ac:spMkLst>
            <pc:docMk/>
            <pc:sldMk cId="3417022787" sldId="441"/>
            <ac:spMk id="4" creationId="{688036CB-C979-A57B-E255-316D7E2B3969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5:27.679" v="455" actId="13926"/>
        <pc:sldMkLst>
          <pc:docMk/>
          <pc:sldMk cId="3972477349" sldId="442"/>
        </pc:sldMkLst>
        <pc:spChg chg="mod">
          <ac:chgData name="Φροντιστής Αθανάσιος" userId="397f40de-f38d-4014-bce8-8768ed2d1449" providerId="ADAL" clId="{53345E10-8223-48B3-9C6F-19A1BC9F0DC9}" dt="2025-07-01T09:45:27.679" v="455" actId="13926"/>
          <ac:spMkLst>
            <pc:docMk/>
            <pc:sldMk cId="3972477349" sldId="442"/>
            <ac:spMk id="3" creationId="{A2575A9E-004B-FC36-F7FB-7527C725A68A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6:18.549" v="460" actId="13926"/>
        <pc:sldMkLst>
          <pc:docMk/>
          <pc:sldMk cId="362207963" sldId="447"/>
        </pc:sldMkLst>
        <pc:spChg chg="mod">
          <ac:chgData name="Φροντιστής Αθανάσιος" userId="397f40de-f38d-4014-bce8-8768ed2d1449" providerId="ADAL" clId="{53345E10-8223-48B3-9C6F-19A1BC9F0DC9}" dt="2025-07-01T09:46:18.549" v="460" actId="13926"/>
          <ac:spMkLst>
            <pc:docMk/>
            <pc:sldMk cId="362207963" sldId="447"/>
            <ac:spMk id="7" creationId="{71301BBD-2802-BAC7-1FED-13A80E1CDDFA}"/>
          </ac:spMkLst>
        </pc:spChg>
      </pc:sldChg>
      <pc:sldChg chg="modSp mod">
        <pc:chgData name="Φροντιστής Αθανάσιος" userId="397f40de-f38d-4014-bce8-8768ed2d1449" providerId="ADAL" clId="{53345E10-8223-48B3-9C6F-19A1BC9F0DC9}" dt="2025-07-01T09:46:06.555" v="459" actId="13926"/>
        <pc:sldMkLst>
          <pc:docMk/>
          <pc:sldMk cId="1298237117" sldId="448"/>
        </pc:sldMkLst>
        <pc:spChg chg="mod">
          <ac:chgData name="Φροντιστής Αθανάσιος" userId="397f40de-f38d-4014-bce8-8768ed2d1449" providerId="ADAL" clId="{53345E10-8223-48B3-9C6F-19A1BC9F0DC9}" dt="2025-07-01T09:46:06.555" v="459" actId="13926"/>
          <ac:spMkLst>
            <pc:docMk/>
            <pc:sldMk cId="1298237117" sldId="448"/>
            <ac:spMk id="7" creationId="{A6575618-5B21-2847-FF8A-27A58CFD528B}"/>
          </ac:spMkLst>
        </pc:spChg>
      </pc:sldChg>
    </pc:docChg>
  </pc:docChgLst>
  <pc:docChgLst>
    <pc:chgData name="Βοτσαρίδης Ιωάννης" userId="2f8cf130-c3ce-459f-a11f-1b26421c3b5f" providerId="ADAL" clId="{9F4AB55A-2336-4842-A77E-E976EABD69D8}"/>
    <pc:docChg chg="custSel modSld">
      <pc:chgData name="Βοτσαρίδης Ιωάννης" userId="2f8cf130-c3ce-459f-a11f-1b26421c3b5f" providerId="ADAL" clId="{9F4AB55A-2336-4842-A77E-E976EABD69D8}" dt="2025-05-05T11:45:07.102" v="8" actId="1076"/>
      <pc:docMkLst>
        <pc:docMk/>
      </pc:docMkLst>
      <pc:sldChg chg="modSp mod">
        <pc:chgData name="Βοτσαρίδης Ιωάννης" userId="2f8cf130-c3ce-459f-a11f-1b26421c3b5f" providerId="ADAL" clId="{9F4AB55A-2336-4842-A77E-E976EABD69D8}" dt="2025-05-05T11:45:07.102" v="8" actId="1076"/>
        <pc:sldMkLst>
          <pc:docMk/>
          <pc:sldMk cId="2111649677" sldId="440"/>
        </pc:sldMkLst>
      </pc:sldChg>
    </pc:docChg>
  </pc:docChgLst>
  <pc:docChgLst>
    <pc:chgData name="Χάρλας Κρέων" userId="a1f47924-3b7d-4e2d-b7ab-670702f028a5" providerId="ADAL" clId="{F2AD0602-FF3A-4685-B1BC-4B897EB820A8}"/>
    <pc:docChg chg="undo redo custSel modSld sldOrd">
      <pc:chgData name="Χάρλας Κρέων" userId="a1f47924-3b7d-4e2d-b7ab-670702f028a5" providerId="ADAL" clId="{F2AD0602-FF3A-4685-B1BC-4B897EB820A8}" dt="2025-06-26T13:33:28.366" v="3376"/>
      <pc:docMkLst>
        <pc:docMk/>
      </pc:docMkLst>
      <pc:sldChg chg="modSp mod">
        <pc:chgData name="Χάρλας Κρέων" userId="a1f47924-3b7d-4e2d-b7ab-670702f028a5" providerId="ADAL" clId="{F2AD0602-FF3A-4685-B1BC-4B897EB820A8}" dt="2025-06-26T13:33:28.366" v="3376"/>
        <pc:sldMkLst>
          <pc:docMk/>
          <pc:sldMk cId="0" sldId="337"/>
        </pc:sldMkLst>
        <pc:spChg chg="mod">
          <ac:chgData name="Χάρλας Κρέων" userId="a1f47924-3b7d-4e2d-b7ab-670702f028a5" providerId="ADAL" clId="{F2AD0602-FF3A-4685-B1BC-4B897EB820A8}" dt="2025-06-26T13:33:28.366" v="3376"/>
          <ac:spMkLst>
            <pc:docMk/>
            <pc:sldMk cId="0" sldId="337"/>
            <ac:spMk id="4" creationId="{32AD1146-2320-7B70-F792-D1B44C5773BD}"/>
          </ac:spMkLst>
        </pc:spChg>
      </pc:sldChg>
      <pc:sldChg chg="modSp mod">
        <pc:chgData name="Χάρλας Κρέων" userId="a1f47924-3b7d-4e2d-b7ab-670702f028a5" providerId="ADAL" clId="{F2AD0602-FF3A-4685-B1BC-4B897EB820A8}" dt="2025-06-26T08:00:06.411" v="287" actId="20577"/>
        <pc:sldMkLst>
          <pc:docMk/>
          <pc:sldMk cId="862073293" sldId="348"/>
        </pc:sldMkLst>
        <pc:spChg chg="mod">
          <ac:chgData name="Χάρλας Κρέων" userId="a1f47924-3b7d-4e2d-b7ab-670702f028a5" providerId="ADAL" clId="{F2AD0602-FF3A-4685-B1BC-4B897EB820A8}" dt="2025-06-26T08:00:05.077" v="286" actId="20577"/>
          <ac:spMkLst>
            <pc:docMk/>
            <pc:sldMk cId="862073293" sldId="348"/>
            <ac:spMk id="2" creationId="{09680704-CA15-DD6F-CAF1-9ED941D73B6C}"/>
          </ac:spMkLst>
        </pc:spChg>
        <pc:spChg chg="mod">
          <ac:chgData name="Χάρλας Κρέων" userId="a1f47924-3b7d-4e2d-b7ab-670702f028a5" providerId="ADAL" clId="{F2AD0602-FF3A-4685-B1BC-4B897EB820A8}" dt="2025-06-26T08:00:06.411" v="287" actId="20577"/>
          <ac:spMkLst>
            <pc:docMk/>
            <pc:sldMk cId="862073293" sldId="348"/>
            <ac:spMk id="3" creationId="{8D31D3AF-22CE-C1EC-5C4F-6EF1AC5C0F7D}"/>
          </ac:spMkLst>
        </pc:spChg>
        <pc:spChg chg="mod">
          <ac:chgData name="Χάρλας Κρέων" userId="a1f47924-3b7d-4e2d-b7ab-670702f028a5" providerId="ADAL" clId="{F2AD0602-FF3A-4685-B1BC-4B897EB820A8}" dt="2025-06-26T07:46:19.712" v="102" actId="20577"/>
          <ac:spMkLst>
            <pc:docMk/>
            <pc:sldMk cId="862073293" sldId="348"/>
            <ac:spMk id="155" creationId="{00000000-0000-0000-0000-000000000000}"/>
          </ac:spMkLst>
        </pc:spChg>
      </pc:sldChg>
      <pc:sldChg chg="modSp mod">
        <pc:chgData name="Χάρλας Κρέων" userId="a1f47924-3b7d-4e2d-b7ab-670702f028a5" providerId="ADAL" clId="{F2AD0602-FF3A-4685-B1BC-4B897EB820A8}" dt="2025-06-26T08:26:46.236" v="472" actId="20577"/>
        <pc:sldMkLst>
          <pc:docMk/>
          <pc:sldMk cId="2716907191" sldId="398"/>
        </pc:sldMkLst>
        <pc:spChg chg="mod">
          <ac:chgData name="Χάρλας Κρέων" userId="a1f47924-3b7d-4e2d-b7ab-670702f028a5" providerId="ADAL" clId="{F2AD0602-FF3A-4685-B1BC-4B897EB820A8}" dt="2025-06-26T08:23:59.618" v="455" actId="20577"/>
          <ac:spMkLst>
            <pc:docMk/>
            <pc:sldMk cId="2716907191" sldId="398"/>
            <ac:spMk id="155" creationId="{00000000-0000-0000-0000-000000000000}"/>
          </ac:spMkLst>
        </pc:spChg>
        <pc:graphicFrameChg chg="mod modGraphic">
          <ac:chgData name="Χάρλας Κρέων" userId="a1f47924-3b7d-4e2d-b7ab-670702f028a5" providerId="ADAL" clId="{F2AD0602-FF3A-4685-B1BC-4B897EB820A8}" dt="2025-06-26T08:26:46.236" v="472" actId="20577"/>
          <ac:graphicFrameMkLst>
            <pc:docMk/>
            <pc:sldMk cId="2716907191" sldId="398"/>
            <ac:graphicFrameMk id="3" creationId="{1E87C3D6-3246-85D4-B701-FB171377ED8D}"/>
          </ac:graphicFrameMkLst>
        </pc:graphicFrameChg>
      </pc:sldChg>
      <pc:sldChg chg="addSp delSp modSp mod">
        <pc:chgData name="Χάρλας Κρέων" userId="a1f47924-3b7d-4e2d-b7ab-670702f028a5" providerId="ADAL" clId="{F2AD0602-FF3A-4685-B1BC-4B897EB820A8}" dt="2025-06-26T09:39:14.718" v="746" actId="207"/>
        <pc:sldMkLst>
          <pc:docMk/>
          <pc:sldMk cId="412119665" sldId="399"/>
        </pc:sldMkLst>
        <pc:spChg chg="mod">
          <ac:chgData name="Χάρλας Κρέων" userId="a1f47924-3b7d-4e2d-b7ab-670702f028a5" providerId="ADAL" clId="{F2AD0602-FF3A-4685-B1BC-4B897EB820A8}" dt="2025-06-26T08:27:29.188" v="474"/>
          <ac:spMkLst>
            <pc:docMk/>
            <pc:sldMk cId="412119665" sldId="399"/>
            <ac:spMk id="155" creationId="{00000000-0000-0000-0000-000000000000}"/>
          </ac:spMkLst>
        </pc:spChg>
        <pc:graphicFrameChg chg="mod modGraphic">
          <ac:chgData name="Χάρλας Κρέων" userId="a1f47924-3b7d-4e2d-b7ab-670702f028a5" providerId="ADAL" clId="{F2AD0602-FF3A-4685-B1BC-4B897EB820A8}" dt="2025-06-26T08:42:07.076" v="490" actId="20577"/>
          <ac:graphicFrameMkLst>
            <pc:docMk/>
            <pc:sldMk cId="412119665" sldId="399"/>
            <ac:graphicFrameMk id="3" creationId="{1E87C3D6-3246-85D4-B701-FB171377ED8D}"/>
          </ac:graphicFrameMkLst>
        </pc:graphicFrameChg>
        <pc:graphicFrameChg chg="add mod">
          <ac:chgData name="Χάρλας Κρέων" userId="a1f47924-3b7d-4e2d-b7ab-670702f028a5" providerId="ADAL" clId="{F2AD0602-FF3A-4685-B1BC-4B897EB820A8}" dt="2025-06-26T09:39:14.718" v="746" actId="207"/>
          <ac:graphicFrameMkLst>
            <pc:docMk/>
            <pc:sldMk cId="412119665" sldId="399"/>
            <ac:graphicFrameMk id="6" creationId="{01FF73E6-B961-01AB-47FB-B8EE46A9AF59}"/>
          </ac:graphicFrameMkLst>
        </pc:graphicFrameChg>
      </pc:sldChg>
      <pc:sldChg chg="addSp delSp modSp mod">
        <pc:chgData name="Χάρλας Κρέων" userId="a1f47924-3b7d-4e2d-b7ab-670702f028a5" providerId="ADAL" clId="{F2AD0602-FF3A-4685-B1BC-4B897EB820A8}" dt="2025-06-26T09:39:32.021" v="747" actId="207"/>
        <pc:sldMkLst>
          <pc:docMk/>
          <pc:sldMk cId="362643085" sldId="400"/>
        </pc:sldMkLst>
        <pc:spChg chg="mod">
          <ac:chgData name="Χάρλας Κρέων" userId="a1f47924-3b7d-4e2d-b7ab-670702f028a5" providerId="ADAL" clId="{F2AD0602-FF3A-4685-B1BC-4B897EB820A8}" dt="2025-06-26T08:46:16.761" v="492"/>
          <ac:spMkLst>
            <pc:docMk/>
            <pc:sldMk cId="362643085" sldId="400"/>
            <ac:spMk id="155" creationId="{00000000-0000-0000-0000-000000000000}"/>
          </ac:spMkLst>
        </pc:spChg>
        <pc:graphicFrameChg chg="mod modGraphic">
          <ac:chgData name="Χάρλας Κρέων" userId="a1f47924-3b7d-4e2d-b7ab-670702f028a5" providerId="ADAL" clId="{F2AD0602-FF3A-4685-B1BC-4B897EB820A8}" dt="2025-06-26T09:00:10.050" v="652"/>
          <ac:graphicFrameMkLst>
            <pc:docMk/>
            <pc:sldMk cId="362643085" sldId="400"/>
            <ac:graphicFrameMk id="3" creationId="{1E87C3D6-3246-85D4-B701-FB171377ED8D}"/>
          </ac:graphicFrameMkLst>
        </pc:graphicFrameChg>
        <pc:graphicFrameChg chg="add del mod">
          <ac:chgData name="Χάρλας Κρέων" userId="a1f47924-3b7d-4e2d-b7ab-670702f028a5" providerId="ADAL" clId="{F2AD0602-FF3A-4685-B1BC-4B897EB820A8}" dt="2025-06-26T09:39:32.021" v="747" actId="207"/>
          <ac:graphicFrameMkLst>
            <pc:docMk/>
            <pc:sldMk cId="362643085" sldId="400"/>
            <ac:graphicFrameMk id="6" creationId="{68A81D4D-4835-90B3-3CFB-2819E7AFCA77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1:32:40.583" v="1867" actId="20577"/>
        <pc:sldMkLst>
          <pc:docMk/>
          <pc:sldMk cId="4207362857" sldId="401"/>
        </pc:sldMkLst>
        <pc:spChg chg="mod">
          <ac:chgData name="Χάρλας Κρέων" userId="a1f47924-3b7d-4e2d-b7ab-670702f028a5" providerId="ADAL" clId="{F2AD0602-FF3A-4685-B1BC-4B897EB820A8}" dt="2025-06-26T11:28:27.655" v="1793" actId="20577"/>
          <ac:spMkLst>
            <pc:docMk/>
            <pc:sldMk cId="4207362857" sldId="401"/>
            <ac:spMk id="155" creationId="{00000000-0000-0000-0000-000000000000}"/>
          </ac:spMkLst>
        </pc:spChg>
        <pc:graphicFrameChg chg="mod">
          <ac:chgData name="Χάρλας Κρέων" userId="a1f47924-3b7d-4e2d-b7ab-670702f028a5" providerId="ADAL" clId="{F2AD0602-FF3A-4685-B1BC-4B897EB820A8}" dt="2025-06-26T11:32:40.583" v="1867" actId="20577"/>
          <ac:graphicFrameMkLst>
            <pc:docMk/>
            <pc:sldMk cId="4207362857" sldId="401"/>
            <ac:graphicFrameMk id="2" creationId="{A3F236DE-8162-4089-8111-2B8F6F84F480}"/>
          </ac:graphicFrameMkLst>
        </pc:graphicFrameChg>
        <pc:graphicFrameChg chg="mod modGraphic">
          <ac:chgData name="Χάρλας Κρέων" userId="a1f47924-3b7d-4e2d-b7ab-670702f028a5" providerId="ADAL" clId="{F2AD0602-FF3A-4685-B1BC-4B897EB820A8}" dt="2025-06-26T11:32:08.054" v="1847" actId="20577"/>
          <ac:graphicFrameMkLst>
            <pc:docMk/>
            <pc:sldMk cId="4207362857" sldId="401"/>
            <ac:graphicFrameMk id="3" creationId="{1E87C3D6-3246-85D4-B701-FB171377ED8D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0:20:17.521" v="919" actId="20577"/>
        <pc:sldMkLst>
          <pc:docMk/>
          <pc:sldMk cId="3694262146" sldId="402"/>
        </pc:sldMkLst>
        <pc:spChg chg="mod">
          <ac:chgData name="Χάρλας Κρέων" userId="a1f47924-3b7d-4e2d-b7ab-670702f028a5" providerId="ADAL" clId="{F2AD0602-FF3A-4685-B1BC-4B897EB820A8}" dt="2025-06-26T09:56:15.314" v="767" actId="20577"/>
          <ac:spMkLst>
            <pc:docMk/>
            <pc:sldMk cId="3694262146" sldId="402"/>
            <ac:spMk id="155" creationId="{00000000-0000-0000-0000-000000000000}"/>
          </ac:spMkLst>
        </pc:spChg>
        <pc:graphicFrameChg chg="mod modGraphic">
          <ac:chgData name="Χάρλας Κρέων" userId="a1f47924-3b7d-4e2d-b7ab-670702f028a5" providerId="ADAL" clId="{F2AD0602-FF3A-4685-B1BC-4B897EB820A8}" dt="2025-06-26T10:20:17.521" v="919" actId="20577"/>
          <ac:graphicFrameMkLst>
            <pc:docMk/>
            <pc:sldMk cId="3694262146" sldId="402"/>
            <ac:graphicFrameMk id="3" creationId="{1E87C3D6-3246-85D4-B701-FB171377ED8D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1:27:48.096" v="1772"/>
        <pc:sldMkLst>
          <pc:docMk/>
          <pc:sldMk cId="3452453853" sldId="404"/>
        </pc:sldMkLst>
        <pc:spChg chg="mod">
          <ac:chgData name="Χάρλας Κρέων" userId="a1f47924-3b7d-4e2d-b7ab-670702f028a5" providerId="ADAL" clId="{F2AD0602-FF3A-4685-B1BC-4B897EB820A8}" dt="2025-06-26T10:55:15.177" v="1425" actId="20577"/>
          <ac:spMkLst>
            <pc:docMk/>
            <pc:sldMk cId="3452453853" sldId="404"/>
            <ac:spMk id="155" creationId="{00000000-0000-0000-0000-000000000000}"/>
          </ac:spMkLst>
        </pc:spChg>
        <pc:graphicFrameChg chg="mod modGraphic">
          <ac:chgData name="Χάρλας Κρέων" userId="a1f47924-3b7d-4e2d-b7ab-670702f028a5" providerId="ADAL" clId="{F2AD0602-FF3A-4685-B1BC-4B897EB820A8}" dt="2025-06-26T11:27:48.096" v="1772"/>
          <ac:graphicFrameMkLst>
            <pc:docMk/>
            <pc:sldMk cId="3452453853" sldId="404"/>
            <ac:graphicFrameMk id="4" creationId="{73878CCD-BC3A-45CB-1B11-B5860370C8BB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1:40:41.689" v="2008"/>
        <pc:sldMkLst>
          <pc:docMk/>
          <pc:sldMk cId="2560081872" sldId="410"/>
        </pc:sldMkLst>
        <pc:spChg chg="mod">
          <ac:chgData name="Χάρλας Κρέων" userId="a1f47924-3b7d-4e2d-b7ab-670702f028a5" providerId="ADAL" clId="{F2AD0602-FF3A-4685-B1BC-4B897EB820A8}" dt="2025-06-26T11:33:43.668" v="1894" actId="20577"/>
          <ac:spMkLst>
            <pc:docMk/>
            <pc:sldMk cId="2560081872" sldId="410"/>
            <ac:spMk id="4" creationId="{C4145E25-5D02-0861-A0C3-3B7113019601}"/>
          </ac:spMkLst>
        </pc:spChg>
        <pc:graphicFrameChg chg="mod">
          <ac:chgData name="Χάρλας Κρέων" userId="a1f47924-3b7d-4e2d-b7ab-670702f028a5" providerId="ADAL" clId="{F2AD0602-FF3A-4685-B1BC-4B897EB820A8}" dt="2025-06-26T11:40:41.689" v="2008"/>
          <ac:graphicFrameMkLst>
            <pc:docMk/>
            <pc:sldMk cId="2560081872" sldId="410"/>
            <ac:graphicFrameMk id="2" creationId="{BA67DE29-AF46-4F2E-F274-1D7B533CA188}"/>
          </ac:graphicFrameMkLst>
        </pc:graphicFrameChg>
        <pc:graphicFrameChg chg="mod">
          <ac:chgData name="Χάρλας Κρέων" userId="a1f47924-3b7d-4e2d-b7ab-670702f028a5" providerId="ADAL" clId="{F2AD0602-FF3A-4685-B1BC-4B897EB820A8}" dt="2025-06-26T11:33:56.752" v="1916" actId="20577"/>
          <ac:graphicFrameMkLst>
            <pc:docMk/>
            <pc:sldMk cId="2560081872" sldId="410"/>
            <ac:graphicFrameMk id="7" creationId="{C635D556-CBC9-90CA-2DFC-64E048F91B95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0:11:37.846" v="902" actId="20577"/>
        <pc:sldMkLst>
          <pc:docMk/>
          <pc:sldMk cId="1849835389" sldId="424"/>
        </pc:sldMkLst>
        <pc:spChg chg="mod">
          <ac:chgData name="Χάρλας Κρέων" userId="a1f47924-3b7d-4e2d-b7ab-670702f028a5" providerId="ADAL" clId="{F2AD0602-FF3A-4685-B1BC-4B897EB820A8}" dt="2025-06-26T07:59:36.949" v="275" actId="255"/>
          <ac:spMkLst>
            <pc:docMk/>
            <pc:sldMk cId="1849835389" sldId="424"/>
            <ac:spMk id="2" creationId="{5CB584EA-244C-ABB7-7505-44EFC75CF253}"/>
          </ac:spMkLst>
        </pc:spChg>
        <pc:spChg chg="mod">
          <ac:chgData name="Χάρλας Κρέων" userId="a1f47924-3b7d-4e2d-b7ab-670702f028a5" providerId="ADAL" clId="{F2AD0602-FF3A-4685-B1BC-4B897EB820A8}" dt="2025-06-26T10:11:37.846" v="902" actId="20577"/>
          <ac:spMkLst>
            <pc:docMk/>
            <pc:sldMk cId="1849835389" sldId="424"/>
            <ac:spMk id="3" creationId="{EB9AA9F8-34DC-B2A7-B06D-2EF2C6284B35}"/>
          </ac:spMkLst>
        </pc:spChg>
        <pc:spChg chg="mod">
          <ac:chgData name="Χάρλας Κρέων" userId="a1f47924-3b7d-4e2d-b7ab-670702f028a5" providerId="ADAL" clId="{F2AD0602-FF3A-4685-B1BC-4B897EB820A8}" dt="2025-06-26T07:59:57.402" v="285" actId="255"/>
          <ac:spMkLst>
            <pc:docMk/>
            <pc:sldMk cId="1849835389" sldId="424"/>
            <ac:spMk id="6" creationId="{697F8846-D622-920F-834B-BC09EF131373}"/>
          </ac:spMkLst>
        </pc:spChg>
        <pc:spChg chg="mod">
          <ac:chgData name="Χάρλας Κρέων" userId="a1f47924-3b7d-4e2d-b7ab-670702f028a5" providerId="ADAL" clId="{F2AD0602-FF3A-4685-B1BC-4B897EB820A8}" dt="2025-06-26T07:59:25.119" v="270" actId="255"/>
          <ac:spMkLst>
            <pc:docMk/>
            <pc:sldMk cId="1849835389" sldId="424"/>
            <ac:spMk id="27" creationId="{638DF8C2-6A3C-41FD-8DCB-589766505301}"/>
          </ac:spMkLst>
        </pc:spChg>
        <pc:spChg chg="mod">
          <ac:chgData name="Χάρλας Κρέων" userId="a1f47924-3b7d-4e2d-b7ab-670702f028a5" providerId="ADAL" clId="{F2AD0602-FF3A-4685-B1BC-4B897EB820A8}" dt="2025-06-26T07:59:47.136" v="280" actId="255"/>
          <ac:spMkLst>
            <pc:docMk/>
            <pc:sldMk cId="1849835389" sldId="424"/>
            <ac:spMk id="28" creationId="{1C3F8FBB-402E-8CF2-20E4-09DE008FE15C}"/>
          </ac:spMkLst>
        </pc:spChg>
        <pc:spChg chg="mod">
          <ac:chgData name="Χάρλας Κρέων" userId="a1f47924-3b7d-4e2d-b7ab-670702f028a5" providerId="ADAL" clId="{F2AD0602-FF3A-4685-B1BC-4B897EB820A8}" dt="2025-06-26T08:03:23.005" v="352" actId="20577"/>
          <ac:spMkLst>
            <pc:docMk/>
            <pc:sldMk cId="1849835389" sldId="424"/>
            <ac:spMk id="30" creationId="{56E597DA-3B9E-8417-68EC-CA3A6DE4B0C3}"/>
          </ac:spMkLst>
        </pc:spChg>
        <pc:spChg chg="mod">
          <ac:chgData name="Χάρλας Κρέων" userId="a1f47924-3b7d-4e2d-b7ab-670702f028a5" providerId="ADAL" clId="{F2AD0602-FF3A-4685-B1BC-4B897EB820A8}" dt="2025-06-26T07:50:05.025" v="182" actId="20577"/>
          <ac:spMkLst>
            <pc:docMk/>
            <pc:sldMk cId="1849835389" sldId="424"/>
            <ac:spMk id="155" creationId="{00000000-0000-0000-0000-000000000000}"/>
          </ac:spMkLst>
        </pc:spChg>
      </pc:sldChg>
      <pc:sldChg chg="modSp mod ord">
        <pc:chgData name="Χάρλας Κρέων" userId="a1f47924-3b7d-4e2d-b7ab-670702f028a5" providerId="ADAL" clId="{F2AD0602-FF3A-4685-B1BC-4B897EB820A8}" dt="2025-06-26T12:06:40.769" v="2566"/>
        <pc:sldMkLst>
          <pc:docMk/>
          <pc:sldMk cId="3408089215" sldId="425"/>
        </pc:sldMkLst>
        <pc:spChg chg="mod">
          <ac:chgData name="Χάρλας Κρέων" userId="a1f47924-3b7d-4e2d-b7ab-670702f028a5" providerId="ADAL" clId="{F2AD0602-FF3A-4685-B1BC-4B897EB820A8}" dt="2025-06-26T10:21:48.009" v="959" actId="20577"/>
          <ac:spMkLst>
            <pc:docMk/>
            <pc:sldMk cId="3408089215" sldId="425"/>
            <ac:spMk id="155" creationId="{00000000-0000-0000-0000-000000000000}"/>
          </ac:spMkLst>
        </pc:spChg>
        <pc:graphicFrameChg chg="mod modGraphic">
          <ac:chgData name="Χάρλας Κρέων" userId="a1f47924-3b7d-4e2d-b7ab-670702f028a5" providerId="ADAL" clId="{F2AD0602-FF3A-4685-B1BC-4B897EB820A8}" dt="2025-06-26T10:22:45.603" v="987" actId="20577"/>
          <ac:graphicFrameMkLst>
            <pc:docMk/>
            <pc:sldMk cId="3408089215" sldId="425"/>
            <ac:graphicFrameMk id="2" creationId="{6AEBB158-4541-2C25-09D6-A5CFE752D2F4}"/>
          </ac:graphicFrameMkLst>
        </pc:graphicFrameChg>
        <pc:graphicFrameChg chg="mod modGraphic">
          <ac:chgData name="Χάρλας Κρέων" userId="a1f47924-3b7d-4e2d-b7ab-670702f028a5" providerId="ADAL" clId="{F2AD0602-FF3A-4685-B1BC-4B897EB820A8}" dt="2025-06-26T11:13:09.444" v="1432" actId="20577"/>
          <ac:graphicFrameMkLst>
            <pc:docMk/>
            <pc:sldMk cId="3408089215" sldId="425"/>
            <ac:graphicFrameMk id="4" creationId="{299F3B03-3EFF-AFAE-D78B-6532C48A913E}"/>
          </ac:graphicFrameMkLst>
        </pc:graphicFrameChg>
        <pc:graphicFrameChg chg="mod modGraphic">
          <ac:chgData name="Χάρλας Κρέων" userId="a1f47924-3b7d-4e2d-b7ab-670702f028a5" providerId="ADAL" clId="{F2AD0602-FF3A-4685-B1BC-4B897EB820A8}" dt="2025-06-26T11:14:39.538" v="1457" actId="20577"/>
          <ac:graphicFrameMkLst>
            <pc:docMk/>
            <pc:sldMk cId="3408089215" sldId="425"/>
            <ac:graphicFrameMk id="5" creationId="{470D73DE-0DDD-010D-B4F7-9DC0A967196E}"/>
          </ac:graphicFrameMkLst>
        </pc:graphicFrameChg>
        <pc:graphicFrameChg chg="mod modGraphic">
          <ac:chgData name="Χάρλας Κρέων" userId="a1f47924-3b7d-4e2d-b7ab-670702f028a5" providerId="ADAL" clId="{F2AD0602-FF3A-4685-B1BC-4B897EB820A8}" dt="2025-06-26T10:23:17.990" v="1046" actId="20577"/>
          <ac:graphicFrameMkLst>
            <pc:docMk/>
            <pc:sldMk cId="3408089215" sldId="425"/>
            <ac:graphicFrameMk id="6" creationId="{3B50D8A1-1387-0F73-33DC-491715AE3887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0:41:48.599" v="1140" actId="20577"/>
        <pc:sldMkLst>
          <pc:docMk/>
          <pc:sldMk cId="526574262" sldId="426"/>
        </pc:sldMkLst>
        <pc:spChg chg="mod">
          <ac:chgData name="Χάρλας Κρέων" userId="a1f47924-3b7d-4e2d-b7ab-670702f028a5" providerId="ADAL" clId="{F2AD0602-FF3A-4685-B1BC-4B897EB820A8}" dt="2025-06-26T10:41:48.599" v="1140" actId="20577"/>
          <ac:spMkLst>
            <pc:docMk/>
            <pc:sldMk cId="526574262" sldId="426"/>
            <ac:spMk id="155" creationId="{00000000-0000-0000-0000-000000000000}"/>
          </ac:spMkLst>
        </pc:spChg>
        <pc:graphicFrameChg chg="mod">
          <ac:chgData name="Χάρλας Κρέων" userId="a1f47924-3b7d-4e2d-b7ab-670702f028a5" providerId="ADAL" clId="{F2AD0602-FF3A-4685-B1BC-4B897EB820A8}" dt="2025-06-26T10:41:01.672" v="1097" actId="20577"/>
          <ac:graphicFrameMkLst>
            <pc:docMk/>
            <pc:sldMk cId="526574262" sldId="426"/>
            <ac:graphicFrameMk id="3" creationId="{B55171FB-7F4E-1917-BF8B-A6504748EC48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0:42:27.820" v="1170" actId="20577"/>
        <pc:sldMkLst>
          <pc:docMk/>
          <pc:sldMk cId="1230603150" sldId="427"/>
        </pc:sldMkLst>
        <pc:spChg chg="mod">
          <ac:chgData name="Χάρλας Κρέων" userId="a1f47924-3b7d-4e2d-b7ab-670702f028a5" providerId="ADAL" clId="{F2AD0602-FF3A-4685-B1BC-4B897EB820A8}" dt="2025-06-26T10:42:27.820" v="1170" actId="20577"/>
          <ac:spMkLst>
            <pc:docMk/>
            <pc:sldMk cId="1230603150" sldId="427"/>
            <ac:spMk id="2" creationId="{2E71B380-C486-E6CD-FFE7-D1DCF2D03083}"/>
          </ac:spMkLst>
        </pc:spChg>
        <pc:graphicFrameChg chg="mod">
          <ac:chgData name="Χάρλας Κρέων" userId="a1f47924-3b7d-4e2d-b7ab-670702f028a5" providerId="ADAL" clId="{F2AD0602-FF3A-4685-B1BC-4B897EB820A8}" dt="2025-06-26T10:41:19.543" v="1111" actId="20577"/>
          <ac:graphicFrameMkLst>
            <pc:docMk/>
            <pc:sldMk cId="1230603150" sldId="427"/>
            <ac:graphicFrameMk id="4" creationId="{9737027A-39DE-EDB4-B321-F68694F35CA1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1:49:32.148" v="2385" actId="20577"/>
        <pc:sldMkLst>
          <pc:docMk/>
          <pc:sldMk cId="3405068144" sldId="428"/>
        </pc:sldMkLst>
        <pc:spChg chg="mod">
          <ac:chgData name="Χάρλας Κρέων" userId="a1f47924-3b7d-4e2d-b7ab-670702f028a5" providerId="ADAL" clId="{F2AD0602-FF3A-4685-B1BC-4B897EB820A8}" dt="2025-06-26T11:44:54.355" v="2122" actId="20577"/>
          <ac:spMkLst>
            <pc:docMk/>
            <pc:sldMk cId="3405068144" sldId="428"/>
            <ac:spMk id="155" creationId="{00000000-0000-0000-0000-000000000000}"/>
          </ac:spMkLst>
        </pc:spChg>
        <pc:graphicFrameChg chg="mod modGraphic">
          <ac:chgData name="Χάρλας Κρέων" userId="a1f47924-3b7d-4e2d-b7ab-670702f028a5" providerId="ADAL" clId="{F2AD0602-FF3A-4685-B1BC-4B897EB820A8}" dt="2025-06-26T11:49:32.148" v="2385" actId="20577"/>
          <ac:graphicFrameMkLst>
            <pc:docMk/>
            <pc:sldMk cId="3405068144" sldId="428"/>
            <ac:graphicFrameMk id="5" creationId="{769E8969-D26E-7BC9-D959-DB71E7A16DF7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1:51:38.076" v="2435" actId="20577"/>
        <pc:sldMkLst>
          <pc:docMk/>
          <pc:sldMk cId="2017851523" sldId="429"/>
        </pc:sldMkLst>
        <pc:spChg chg="mod">
          <ac:chgData name="Χάρλας Κρέων" userId="a1f47924-3b7d-4e2d-b7ab-670702f028a5" providerId="ADAL" clId="{F2AD0602-FF3A-4685-B1BC-4B897EB820A8}" dt="2025-06-26T11:51:08.793" v="2411" actId="20577"/>
          <ac:spMkLst>
            <pc:docMk/>
            <pc:sldMk cId="2017851523" sldId="429"/>
            <ac:spMk id="155" creationId="{00000000-0000-0000-0000-000000000000}"/>
          </ac:spMkLst>
        </pc:spChg>
        <pc:graphicFrameChg chg="modGraphic">
          <ac:chgData name="Χάρλας Κρέων" userId="a1f47924-3b7d-4e2d-b7ab-670702f028a5" providerId="ADAL" clId="{F2AD0602-FF3A-4685-B1BC-4B897EB820A8}" dt="2025-06-26T11:51:38.076" v="2435" actId="20577"/>
          <ac:graphicFrameMkLst>
            <pc:docMk/>
            <pc:sldMk cId="2017851523" sldId="429"/>
            <ac:graphicFrameMk id="5" creationId="{769E8969-D26E-7BC9-D959-DB71E7A16DF7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08:22:39.132" v="422" actId="1076"/>
        <pc:sldMkLst>
          <pc:docMk/>
          <pc:sldMk cId="1863003350" sldId="432"/>
        </pc:sldMkLst>
        <pc:spChg chg="mod">
          <ac:chgData name="Χάρλας Κρέων" userId="a1f47924-3b7d-4e2d-b7ab-670702f028a5" providerId="ADAL" clId="{F2AD0602-FF3A-4685-B1BC-4B897EB820A8}" dt="2025-06-26T08:22:31.143" v="421" actId="20577"/>
          <ac:spMkLst>
            <pc:docMk/>
            <pc:sldMk cId="1863003350" sldId="432"/>
            <ac:spMk id="4" creationId="{ADBD326B-9599-7083-4B7D-946C1A2E6828}"/>
          </ac:spMkLst>
        </pc:spChg>
        <pc:spChg chg="mod">
          <ac:chgData name="Χάρλας Κρέων" userId="a1f47924-3b7d-4e2d-b7ab-670702f028a5" providerId="ADAL" clId="{F2AD0602-FF3A-4685-B1BC-4B897EB820A8}" dt="2025-06-26T08:22:39.132" v="422" actId="1076"/>
          <ac:spMkLst>
            <pc:docMk/>
            <pc:sldMk cId="1863003350" sldId="432"/>
            <ac:spMk id="5" creationId="{68125660-00D6-C389-17ED-0C3C1E12271B}"/>
          </ac:spMkLst>
        </pc:spChg>
        <pc:spChg chg="mod">
          <ac:chgData name="Χάρλας Κρέων" userId="a1f47924-3b7d-4e2d-b7ab-670702f028a5" providerId="ADAL" clId="{F2AD0602-FF3A-4685-B1BC-4B897EB820A8}" dt="2025-06-26T08:21:42.113" v="390"/>
          <ac:spMkLst>
            <pc:docMk/>
            <pc:sldMk cId="1863003350" sldId="432"/>
            <ac:spMk id="155" creationId="{00000000-0000-0000-0000-000000000000}"/>
          </ac:spMkLst>
        </pc:spChg>
      </pc:sldChg>
      <pc:sldChg chg="addSp delSp modSp mod">
        <pc:chgData name="Χάρλας Κρέων" userId="a1f47924-3b7d-4e2d-b7ab-670702f028a5" providerId="ADAL" clId="{F2AD0602-FF3A-4685-B1BC-4B897EB820A8}" dt="2025-06-26T12:15:22.142" v="2605" actId="478"/>
        <pc:sldMkLst>
          <pc:docMk/>
          <pc:sldMk cId="1217394721" sldId="433"/>
        </pc:sldMkLst>
        <pc:spChg chg="mod">
          <ac:chgData name="Χάρλας Κρέων" userId="a1f47924-3b7d-4e2d-b7ab-670702f028a5" providerId="ADAL" clId="{F2AD0602-FF3A-4685-B1BC-4B897EB820A8}" dt="2025-06-26T11:42:13.016" v="2044" actId="20577"/>
          <ac:spMkLst>
            <pc:docMk/>
            <pc:sldMk cId="1217394721" sldId="433"/>
            <ac:spMk id="2" creationId="{BA26DCC2-E22E-B7A0-3F20-7D59B10E1A1B}"/>
          </ac:spMkLst>
        </pc:spChg>
        <pc:spChg chg="mod">
          <ac:chgData name="Χάρλας Κρέων" userId="a1f47924-3b7d-4e2d-b7ab-670702f028a5" providerId="ADAL" clId="{F2AD0602-FF3A-4685-B1BC-4B897EB820A8}" dt="2025-06-26T12:07:36.194" v="2583" actId="20577"/>
          <ac:spMkLst>
            <pc:docMk/>
            <pc:sldMk cId="1217394721" sldId="433"/>
            <ac:spMk id="4" creationId="{50643D1B-25A2-E140-F80B-904713DF9290}"/>
          </ac:spMkLst>
        </pc:spChg>
        <pc:spChg chg="mod">
          <ac:chgData name="Χάρλας Κρέων" userId="a1f47924-3b7d-4e2d-b7ab-670702f028a5" providerId="ADAL" clId="{F2AD0602-FF3A-4685-B1BC-4B897EB820A8}" dt="2025-06-26T11:43:07.623" v="2056" actId="20577"/>
          <ac:spMkLst>
            <pc:docMk/>
            <pc:sldMk cId="1217394721" sldId="433"/>
            <ac:spMk id="11" creationId="{765B4765-C1D9-8242-BA67-9D6568AE41EC}"/>
          </ac:spMkLst>
        </pc:spChg>
        <pc:picChg chg="add mod">
          <ac:chgData name="Χάρλας Κρέων" userId="a1f47924-3b7d-4e2d-b7ab-670702f028a5" providerId="ADAL" clId="{F2AD0602-FF3A-4685-B1BC-4B897EB820A8}" dt="2025-06-26T12:15:07.598" v="2604" actId="14100"/>
          <ac:picMkLst>
            <pc:docMk/>
            <pc:sldMk cId="1217394721" sldId="433"/>
            <ac:picMk id="10" creationId="{9D5A4279-8BD7-2327-0BBC-585F77729FA3}"/>
          </ac:picMkLst>
        </pc:picChg>
      </pc:sldChg>
      <pc:sldChg chg="addSp delSp modSp mod">
        <pc:chgData name="Χάρλας Κρέων" userId="a1f47924-3b7d-4e2d-b7ab-670702f028a5" providerId="ADAL" clId="{F2AD0602-FF3A-4685-B1BC-4B897EB820A8}" dt="2025-06-26T12:49:50.583" v="2896" actId="20577"/>
        <pc:sldMkLst>
          <pc:docMk/>
          <pc:sldMk cId="1908617105" sldId="436"/>
        </pc:sldMkLst>
        <pc:spChg chg="mod">
          <ac:chgData name="Χάρλας Κρέων" userId="a1f47924-3b7d-4e2d-b7ab-670702f028a5" providerId="ADAL" clId="{F2AD0602-FF3A-4685-B1BC-4B897EB820A8}" dt="2025-06-26T12:49:50.583" v="2896" actId="20577"/>
          <ac:spMkLst>
            <pc:docMk/>
            <pc:sldMk cId="1908617105" sldId="436"/>
            <ac:spMk id="4" creationId="{70612195-3387-7BBC-9FC7-971DA1DBE0E3}"/>
          </ac:spMkLst>
        </pc:spChg>
        <pc:spChg chg="add mod">
          <ac:chgData name="Χάρλας Κρέων" userId="a1f47924-3b7d-4e2d-b7ab-670702f028a5" providerId="ADAL" clId="{F2AD0602-FF3A-4685-B1BC-4B897EB820A8}" dt="2025-06-26T12:38:43.497" v="2780" actId="207"/>
          <ac:spMkLst>
            <pc:docMk/>
            <pc:sldMk cId="1908617105" sldId="436"/>
            <ac:spMk id="6" creationId="{3C0EAC89-B872-A5F2-F15A-797AABE73E87}"/>
          </ac:spMkLst>
        </pc:spChg>
        <pc:spChg chg="mod">
          <ac:chgData name="Χάρλας Κρέων" userId="a1f47924-3b7d-4e2d-b7ab-670702f028a5" providerId="ADAL" clId="{F2AD0602-FF3A-4685-B1BC-4B897EB820A8}" dt="2025-06-26T12:25:28.642" v="2717" actId="20577"/>
          <ac:spMkLst>
            <pc:docMk/>
            <pc:sldMk cId="1908617105" sldId="436"/>
            <ac:spMk id="8" creationId="{7C14F483-3757-7A4E-6623-BC39FDFB8C40}"/>
          </ac:spMkLst>
        </pc:spChg>
        <pc:spChg chg="add mod">
          <ac:chgData name="Χάρλας Κρέων" userId="a1f47924-3b7d-4e2d-b7ab-670702f028a5" providerId="ADAL" clId="{F2AD0602-FF3A-4685-B1BC-4B897EB820A8}" dt="2025-06-26T12:39:27.892" v="2804" actId="20577"/>
          <ac:spMkLst>
            <pc:docMk/>
            <pc:sldMk cId="1908617105" sldId="436"/>
            <ac:spMk id="9" creationId="{96B70B12-EB71-4956-3494-662E40B20DD8}"/>
          </ac:spMkLst>
        </pc:spChg>
        <pc:spChg chg="add mod">
          <ac:chgData name="Χάρλας Κρέων" userId="a1f47924-3b7d-4e2d-b7ab-670702f028a5" providerId="ADAL" clId="{F2AD0602-FF3A-4685-B1BC-4B897EB820A8}" dt="2025-06-26T12:39:47.511" v="2821" actId="20577"/>
          <ac:spMkLst>
            <pc:docMk/>
            <pc:sldMk cId="1908617105" sldId="436"/>
            <ac:spMk id="10" creationId="{CEA6BB1E-C52A-E4E2-F8E3-92259B3F7489}"/>
          </ac:spMkLst>
        </pc:spChg>
        <pc:spChg chg="add mod">
          <ac:chgData name="Χάρλας Κρέων" userId="a1f47924-3b7d-4e2d-b7ab-670702f028a5" providerId="ADAL" clId="{F2AD0602-FF3A-4685-B1BC-4B897EB820A8}" dt="2025-06-26T12:39:59.804" v="2833" actId="20577"/>
          <ac:spMkLst>
            <pc:docMk/>
            <pc:sldMk cId="1908617105" sldId="436"/>
            <ac:spMk id="13" creationId="{9FCB092D-4208-C3D2-17AD-71B171DA080E}"/>
          </ac:spMkLst>
        </pc:spChg>
        <pc:spChg chg="add mod">
          <ac:chgData name="Χάρλας Κρέων" userId="a1f47924-3b7d-4e2d-b7ab-670702f028a5" providerId="ADAL" clId="{F2AD0602-FF3A-4685-B1BC-4B897EB820A8}" dt="2025-06-26T12:40:22.986" v="2851" actId="14100"/>
          <ac:spMkLst>
            <pc:docMk/>
            <pc:sldMk cId="1908617105" sldId="436"/>
            <ac:spMk id="14" creationId="{3552465D-03BE-9785-A144-E68418094F05}"/>
          </ac:spMkLst>
        </pc:spChg>
        <pc:spChg chg="add mod">
          <ac:chgData name="Χάρλας Κρέων" userId="a1f47924-3b7d-4e2d-b7ab-670702f028a5" providerId="ADAL" clId="{F2AD0602-FF3A-4685-B1BC-4B897EB820A8}" dt="2025-06-26T12:40:57.540" v="2863" actId="1076"/>
          <ac:spMkLst>
            <pc:docMk/>
            <pc:sldMk cId="1908617105" sldId="436"/>
            <ac:spMk id="15" creationId="{BF5C287A-D018-6FC3-C0B8-3B8CFDA8F9C4}"/>
          </ac:spMkLst>
        </pc:spChg>
        <pc:picChg chg="mod">
          <ac:chgData name="Χάρλας Κρέων" userId="a1f47924-3b7d-4e2d-b7ab-670702f028a5" providerId="ADAL" clId="{F2AD0602-FF3A-4685-B1BC-4B897EB820A8}" dt="2025-06-26T12:27:44.046" v="2731" actId="1076"/>
          <ac:picMkLst>
            <pc:docMk/>
            <pc:sldMk cId="1908617105" sldId="436"/>
            <ac:picMk id="5" creationId="{296B7154-8540-205D-8702-1A5160C52736}"/>
          </ac:picMkLst>
        </pc:picChg>
      </pc:sldChg>
      <pc:sldChg chg="modSp mod">
        <pc:chgData name="Χάρλας Κρέων" userId="a1f47924-3b7d-4e2d-b7ab-670702f028a5" providerId="ADAL" clId="{F2AD0602-FF3A-4685-B1BC-4B897EB820A8}" dt="2025-06-26T12:27:11.746" v="2723" actId="20577"/>
        <pc:sldMkLst>
          <pc:docMk/>
          <pc:sldMk cId="2252377497" sldId="438"/>
        </pc:sldMkLst>
        <pc:spChg chg="mod">
          <ac:chgData name="Χάρλας Κρέων" userId="a1f47924-3b7d-4e2d-b7ab-670702f028a5" providerId="ADAL" clId="{F2AD0602-FF3A-4685-B1BC-4B897EB820A8}" dt="2025-06-26T12:18:31.372" v="2611"/>
          <ac:spMkLst>
            <pc:docMk/>
            <pc:sldMk cId="2252377497" sldId="438"/>
            <ac:spMk id="2" creationId="{71A28010-7558-B780-4438-97070B4F671E}"/>
          </ac:spMkLst>
        </pc:spChg>
        <pc:spChg chg="mod">
          <ac:chgData name="Χάρλας Κρέων" userId="a1f47924-3b7d-4e2d-b7ab-670702f028a5" providerId="ADAL" clId="{F2AD0602-FF3A-4685-B1BC-4B897EB820A8}" dt="2025-06-26T12:27:11.746" v="2723" actId="20577"/>
          <ac:spMkLst>
            <pc:docMk/>
            <pc:sldMk cId="2252377497" sldId="438"/>
            <ac:spMk id="6" creationId="{0F32E400-7E0D-676A-0F55-42F22A611F01}"/>
          </ac:spMkLst>
        </pc:spChg>
        <pc:spChg chg="mod">
          <ac:chgData name="Χάρλας Κρέων" userId="a1f47924-3b7d-4e2d-b7ab-670702f028a5" providerId="ADAL" clId="{F2AD0602-FF3A-4685-B1BC-4B897EB820A8}" dt="2025-06-26T12:24:11.640" v="2695" actId="20577"/>
          <ac:spMkLst>
            <pc:docMk/>
            <pc:sldMk cId="2252377497" sldId="438"/>
            <ac:spMk id="14" creationId="{A044EDF0-B283-B05F-439C-4BB5C10F0E9B}"/>
          </ac:spMkLst>
        </pc:spChg>
        <pc:spChg chg="mod">
          <ac:chgData name="Χάρλας Κρέων" userId="a1f47924-3b7d-4e2d-b7ab-670702f028a5" providerId="ADAL" clId="{F2AD0602-FF3A-4685-B1BC-4B897EB820A8}" dt="2025-06-26T12:19:38.018" v="2685" actId="20577"/>
          <ac:spMkLst>
            <pc:docMk/>
            <pc:sldMk cId="2252377497" sldId="438"/>
            <ac:spMk id="22" creationId="{C70AD587-ADBA-4F3A-4174-7A92DAC62E93}"/>
          </ac:spMkLst>
        </pc:spChg>
        <pc:graphicFrameChg chg="modGraphic">
          <ac:chgData name="Χάρλας Κρέων" userId="a1f47924-3b7d-4e2d-b7ab-670702f028a5" providerId="ADAL" clId="{F2AD0602-FF3A-4685-B1BC-4B897EB820A8}" dt="2025-06-26T12:19:08.057" v="2660" actId="20577"/>
          <ac:graphicFrameMkLst>
            <pc:docMk/>
            <pc:sldMk cId="2252377497" sldId="438"/>
            <ac:graphicFrameMk id="7" creationId="{D76C7668-49F1-F89C-EF60-AE192B81F371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2:52:53.072" v="2958" actId="20577"/>
        <pc:sldMkLst>
          <pc:docMk/>
          <pc:sldMk cId="2111649677" sldId="440"/>
        </pc:sldMkLst>
      </pc:sldChg>
      <pc:sldChg chg="modSp mod">
        <pc:chgData name="Χάρλας Κρέων" userId="a1f47924-3b7d-4e2d-b7ab-670702f028a5" providerId="ADAL" clId="{F2AD0602-FF3A-4685-B1BC-4B897EB820A8}" dt="2025-06-26T12:50:05.723" v="2904" actId="20577"/>
        <pc:sldMkLst>
          <pc:docMk/>
          <pc:sldMk cId="3417022787" sldId="441"/>
        </pc:sldMkLst>
        <pc:spChg chg="mod">
          <ac:chgData name="Χάρλας Κρέων" userId="a1f47924-3b7d-4e2d-b7ab-670702f028a5" providerId="ADAL" clId="{F2AD0602-FF3A-4685-B1BC-4B897EB820A8}" dt="2025-06-26T12:48:47.524" v="2877" actId="20577"/>
          <ac:spMkLst>
            <pc:docMk/>
            <pc:sldMk cId="3417022787" sldId="441"/>
            <ac:spMk id="4" creationId="{688036CB-C979-A57B-E255-316D7E2B3969}"/>
          </ac:spMkLst>
        </pc:spChg>
        <pc:spChg chg="mod">
          <ac:chgData name="Χάρλας Κρέων" userId="a1f47924-3b7d-4e2d-b7ab-670702f028a5" providerId="ADAL" clId="{F2AD0602-FF3A-4685-B1BC-4B897EB820A8}" dt="2025-06-26T12:50:05.723" v="2904" actId="20577"/>
          <ac:spMkLst>
            <pc:docMk/>
            <pc:sldMk cId="3417022787" sldId="441"/>
            <ac:spMk id="6" creationId="{CABFAAFF-8D9B-7E65-0705-FA98CD29D16D}"/>
          </ac:spMkLst>
        </pc:spChg>
        <pc:spChg chg="mod">
          <ac:chgData name="Χάρλας Κρέων" userId="a1f47924-3b7d-4e2d-b7ab-670702f028a5" providerId="ADAL" clId="{F2AD0602-FF3A-4685-B1BC-4B897EB820A8}" dt="2025-06-26T12:49:20.686" v="2880"/>
          <ac:spMkLst>
            <pc:docMk/>
            <pc:sldMk cId="3417022787" sldId="441"/>
            <ac:spMk id="7" creationId="{E9CDC70E-A5B5-0654-FE57-6C31BC89BC95}"/>
          </ac:spMkLst>
        </pc:spChg>
      </pc:sldChg>
      <pc:sldChg chg="addSp delSp modSp mod">
        <pc:chgData name="Χάρλας Κρέων" userId="a1f47924-3b7d-4e2d-b7ab-670702f028a5" providerId="ADAL" clId="{F2AD0602-FF3A-4685-B1BC-4B897EB820A8}" dt="2025-06-26T12:17:23.703" v="2608"/>
        <pc:sldMkLst>
          <pc:docMk/>
          <pc:sldMk cId="3972477349" sldId="442"/>
        </pc:sldMkLst>
        <pc:spChg chg="mod">
          <ac:chgData name="Χάρλας Κρέων" userId="a1f47924-3b7d-4e2d-b7ab-670702f028a5" providerId="ADAL" clId="{F2AD0602-FF3A-4685-B1BC-4B897EB820A8}" dt="2025-06-26T11:52:31.990" v="2437"/>
          <ac:spMkLst>
            <pc:docMk/>
            <pc:sldMk cId="3972477349" sldId="442"/>
            <ac:spMk id="3" creationId="{A2575A9E-004B-FC36-F7FB-7527C725A68A}"/>
          </ac:spMkLst>
        </pc:spChg>
        <pc:spChg chg="mod">
          <ac:chgData name="Χάρλας Κρέων" userId="a1f47924-3b7d-4e2d-b7ab-670702f028a5" providerId="ADAL" clId="{F2AD0602-FF3A-4685-B1BC-4B897EB820A8}" dt="2025-06-26T12:17:23.703" v="2608"/>
          <ac:spMkLst>
            <pc:docMk/>
            <pc:sldMk cId="3972477349" sldId="442"/>
            <ac:spMk id="10" creationId="{18BD7654-2D28-024E-4D3E-87CECAC2C0AC}"/>
          </ac:spMkLst>
        </pc:spChg>
        <pc:graphicFrameChg chg="mod modGraphic">
          <ac:chgData name="Χάρλας Κρέων" userId="a1f47924-3b7d-4e2d-b7ab-670702f028a5" providerId="ADAL" clId="{F2AD0602-FF3A-4685-B1BC-4B897EB820A8}" dt="2025-06-26T11:54:47.011" v="2547" actId="20577"/>
          <ac:graphicFrameMkLst>
            <pc:docMk/>
            <pc:sldMk cId="3972477349" sldId="442"/>
            <ac:graphicFrameMk id="8" creationId="{08EC2F35-EFEE-7861-68B4-F56CEFE5F7BB}"/>
          </ac:graphicFrameMkLst>
        </pc:graphicFrameChg>
      </pc:sldChg>
      <pc:sldChg chg="modSp mod">
        <pc:chgData name="Χάρλας Κρέων" userId="a1f47924-3b7d-4e2d-b7ab-670702f028a5" providerId="ADAL" clId="{F2AD0602-FF3A-4685-B1BC-4B897EB820A8}" dt="2025-06-26T13:08:05.258" v="3158" actId="20577"/>
        <pc:sldMkLst>
          <pc:docMk/>
          <pc:sldMk cId="362207963" sldId="447"/>
        </pc:sldMkLst>
        <pc:spChg chg="mod">
          <ac:chgData name="Χάρλας Κρέων" userId="a1f47924-3b7d-4e2d-b7ab-670702f028a5" providerId="ADAL" clId="{F2AD0602-FF3A-4685-B1BC-4B897EB820A8}" dt="2025-06-26T13:05:26.315" v="3115" actId="108"/>
          <ac:spMkLst>
            <pc:docMk/>
            <pc:sldMk cId="362207963" sldId="447"/>
            <ac:spMk id="4" creationId="{327CDF97-B3B2-F739-3384-D4470F362A49}"/>
          </ac:spMkLst>
        </pc:spChg>
        <pc:spChg chg="mod">
          <ac:chgData name="Χάρλας Κρέων" userId="a1f47924-3b7d-4e2d-b7ab-670702f028a5" providerId="ADAL" clId="{F2AD0602-FF3A-4685-B1BC-4B897EB820A8}" dt="2025-06-26T13:08:05.258" v="3158" actId="20577"/>
          <ac:spMkLst>
            <pc:docMk/>
            <pc:sldMk cId="362207963" sldId="447"/>
            <ac:spMk id="5" creationId="{C88598BC-937E-9E6E-83A0-3CD9EE5C35A8}"/>
          </ac:spMkLst>
        </pc:spChg>
        <pc:spChg chg="mod">
          <ac:chgData name="Χάρλας Κρέων" userId="a1f47924-3b7d-4e2d-b7ab-670702f028a5" providerId="ADAL" clId="{F2AD0602-FF3A-4685-B1BC-4B897EB820A8}" dt="2025-06-26T13:07:50.621" v="3140"/>
          <ac:spMkLst>
            <pc:docMk/>
            <pc:sldMk cId="362207963" sldId="447"/>
            <ac:spMk id="7" creationId="{71301BBD-2802-BAC7-1FED-13A80E1CDDFA}"/>
          </ac:spMkLst>
        </pc:spChg>
      </pc:sldChg>
      <pc:sldChg chg="modSp mod">
        <pc:chgData name="Χάρλας Κρέων" userId="a1f47924-3b7d-4e2d-b7ab-670702f028a5" providerId="ADAL" clId="{F2AD0602-FF3A-4685-B1BC-4B897EB820A8}" dt="2025-06-26T13:03:15.761" v="3112" actId="20577"/>
        <pc:sldMkLst>
          <pc:docMk/>
          <pc:sldMk cId="1298237117" sldId="448"/>
        </pc:sldMkLst>
        <pc:spChg chg="mod">
          <ac:chgData name="Χάρλας Κρέων" userId="a1f47924-3b7d-4e2d-b7ab-670702f028a5" providerId="ADAL" clId="{F2AD0602-FF3A-4685-B1BC-4B897EB820A8}" dt="2025-06-26T12:54:16.963" v="3022" actId="20577"/>
          <ac:spMkLst>
            <pc:docMk/>
            <pc:sldMk cId="1298237117" sldId="448"/>
            <ac:spMk id="4" creationId="{88B7D9C1-A8DE-8712-25CD-B02ED7F725B9}"/>
          </ac:spMkLst>
        </pc:spChg>
        <pc:spChg chg="mod">
          <ac:chgData name="Χάρλας Κρέων" userId="a1f47924-3b7d-4e2d-b7ab-670702f028a5" providerId="ADAL" clId="{F2AD0602-FF3A-4685-B1BC-4B897EB820A8}" dt="2025-06-26T13:00:18.849" v="3105" actId="20577"/>
          <ac:spMkLst>
            <pc:docMk/>
            <pc:sldMk cId="1298237117" sldId="448"/>
            <ac:spMk id="5" creationId="{AE5D4FD3-9DED-F71C-E773-F11699A08E55}"/>
          </ac:spMkLst>
        </pc:spChg>
        <pc:spChg chg="mod">
          <ac:chgData name="Χάρλας Κρέων" userId="a1f47924-3b7d-4e2d-b7ab-670702f028a5" providerId="ADAL" clId="{F2AD0602-FF3A-4685-B1BC-4B897EB820A8}" dt="2025-06-26T13:03:15.761" v="3112" actId="20577"/>
          <ac:spMkLst>
            <pc:docMk/>
            <pc:sldMk cId="1298237117" sldId="448"/>
            <ac:spMk id="7" creationId="{A6575618-5B21-2847-FF8A-27A58CFD528B}"/>
          </ac:spMkLst>
        </pc:spChg>
      </pc:sldChg>
      <pc:sldChg chg="modSp mod">
        <pc:chgData name="Χάρλας Κρέων" userId="a1f47924-3b7d-4e2d-b7ab-670702f028a5" providerId="ADAL" clId="{F2AD0602-FF3A-4685-B1BC-4B897EB820A8}" dt="2025-06-26T13:15:52.820" v="3211" actId="20577"/>
        <pc:sldMkLst>
          <pc:docMk/>
          <pc:sldMk cId="1646674801" sldId="449"/>
        </pc:sldMkLst>
        <pc:spChg chg="mod">
          <ac:chgData name="Χάρλας Κρέων" userId="a1f47924-3b7d-4e2d-b7ab-670702f028a5" providerId="ADAL" clId="{F2AD0602-FF3A-4685-B1BC-4B897EB820A8}" dt="2025-06-26T13:08:39.158" v="3161"/>
          <ac:spMkLst>
            <pc:docMk/>
            <pc:sldMk cId="1646674801" sldId="449"/>
            <ac:spMk id="4" creationId="{654FD584-1290-4B88-471A-CAE54441A605}"/>
          </ac:spMkLst>
        </pc:spChg>
        <pc:spChg chg="mod">
          <ac:chgData name="Χάρλας Κρέων" userId="a1f47924-3b7d-4e2d-b7ab-670702f028a5" providerId="ADAL" clId="{F2AD0602-FF3A-4685-B1BC-4B897EB820A8}" dt="2025-06-26T13:15:52.820" v="3211" actId="20577"/>
          <ac:spMkLst>
            <pc:docMk/>
            <pc:sldMk cId="1646674801" sldId="449"/>
            <ac:spMk id="5" creationId="{1520A453-7C20-03CB-7F12-0278E11CD972}"/>
          </ac:spMkLst>
        </pc:spChg>
        <pc:spChg chg="mod">
          <ac:chgData name="Χάρλας Κρέων" userId="a1f47924-3b7d-4e2d-b7ab-670702f028a5" providerId="ADAL" clId="{F2AD0602-FF3A-4685-B1BC-4B897EB820A8}" dt="2025-06-26T13:15:39.242" v="3196"/>
          <ac:spMkLst>
            <pc:docMk/>
            <pc:sldMk cId="1646674801" sldId="449"/>
            <ac:spMk id="7" creationId="{EFE5EC65-4464-0CAD-CC59-907045200C03}"/>
          </ac:spMkLst>
        </pc:spChg>
      </pc:sldChg>
      <pc:sldChg chg="modSp mod">
        <pc:chgData name="Χάρλας Κρέων" userId="a1f47924-3b7d-4e2d-b7ab-670702f028a5" providerId="ADAL" clId="{F2AD0602-FF3A-4685-B1BC-4B897EB820A8}" dt="2025-06-26T13:19:39.458" v="3268" actId="1076"/>
        <pc:sldMkLst>
          <pc:docMk/>
          <pc:sldMk cId="3291554165" sldId="450"/>
        </pc:sldMkLst>
        <pc:spChg chg="mod">
          <ac:chgData name="Χάρλας Κρέων" userId="a1f47924-3b7d-4e2d-b7ab-670702f028a5" providerId="ADAL" clId="{F2AD0602-FF3A-4685-B1BC-4B897EB820A8}" dt="2025-06-26T13:16:31.862" v="3214" actId="108"/>
          <ac:spMkLst>
            <pc:docMk/>
            <pc:sldMk cId="3291554165" sldId="450"/>
            <ac:spMk id="4" creationId="{13DFBBD5-80D1-347B-E0A9-88FFAD9C5AD3}"/>
          </ac:spMkLst>
        </pc:spChg>
        <pc:spChg chg="mod">
          <ac:chgData name="Χάρλας Κρέων" userId="a1f47924-3b7d-4e2d-b7ab-670702f028a5" providerId="ADAL" clId="{F2AD0602-FF3A-4685-B1BC-4B897EB820A8}" dt="2025-06-26T13:19:39.458" v="3268" actId="1076"/>
          <ac:spMkLst>
            <pc:docMk/>
            <pc:sldMk cId="3291554165" sldId="450"/>
            <ac:spMk id="5" creationId="{B205C185-5A7F-76DE-56E7-E2E0E0452079}"/>
          </ac:spMkLst>
        </pc:spChg>
        <pc:spChg chg="mod">
          <ac:chgData name="Χάρλας Κρέων" userId="a1f47924-3b7d-4e2d-b7ab-670702f028a5" providerId="ADAL" clId="{F2AD0602-FF3A-4685-B1BC-4B897EB820A8}" dt="2025-06-26T13:19:11.923" v="3248"/>
          <ac:spMkLst>
            <pc:docMk/>
            <pc:sldMk cId="3291554165" sldId="450"/>
            <ac:spMk id="7" creationId="{E6E20269-0224-BC9C-48AA-CE03D0408ED0}"/>
          </ac:spMkLst>
        </pc:spChg>
      </pc:sldChg>
      <pc:sldChg chg="modSp mod">
        <pc:chgData name="Χάρλας Κρέων" userId="a1f47924-3b7d-4e2d-b7ab-670702f028a5" providerId="ADAL" clId="{F2AD0602-FF3A-4685-B1BC-4B897EB820A8}" dt="2025-06-26T13:25:30.631" v="3329" actId="20577"/>
        <pc:sldMkLst>
          <pc:docMk/>
          <pc:sldMk cId="2445465601" sldId="451"/>
        </pc:sldMkLst>
        <pc:spChg chg="mod">
          <ac:chgData name="Χάρλας Κρέων" userId="a1f47924-3b7d-4e2d-b7ab-670702f028a5" providerId="ADAL" clId="{F2AD0602-FF3A-4685-B1BC-4B897EB820A8}" dt="2025-06-26T13:20:06.811" v="3271" actId="108"/>
          <ac:spMkLst>
            <pc:docMk/>
            <pc:sldMk cId="2445465601" sldId="451"/>
            <ac:spMk id="4" creationId="{CE2AE2E0-9692-D271-0511-615E29FBE958}"/>
          </ac:spMkLst>
        </pc:spChg>
        <pc:spChg chg="mod">
          <ac:chgData name="Χάρλας Κρέων" userId="a1f47924-3b7d-4e2d-b7ab-670702f028a5" providerId="ADAL" clId="{F2AD0602-FF3A-4685-B1BC-4B897EB820A8}" dt="2025-06-26T13:19:47.150" v="3269"/>
          <ac:spMkLst>
            <pc:docMk/>
            <pc:sldMk cId="2445465601" sldId="451"/>
            <ac:spMk id="6" creationId="{1FC8979E-2653-75C3-62C5-277481F7B815}"/>
          </ac:spMkLst>
        </pc:spChg>
        <pc:spChg chg="mod">
          <ac:chgData name="Χάρλας Κρέων" userId="a1f47924-3b7d-4e2d-b7ab-670702f028a5" providerId="ADAL" clId="{F2AD0602-FF3A-4685-B1BC-4B897EB820A8}" dt="2025-06-26T13:25:30.631" v="3329" actId="20577"/>
          <ac:spMkLst>
            <pc:docMk/>
            <pc:sldMk cId="2445465601" sldId="451"/>
            <ac:spMk id="7" creationId="{03B4B855-E9F5-6A37-EE8D-5D9A588615D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lifegr-my.sharepoint.com/personal/aproios_interlife_gr1/Documents/Documents/1_INTERLIFE/2024/Yearly/&#915;&#961;&#945;&#966;&#953;&#954;&#940;%20&#947;&#953;&#945;%20&#916;&#953;&#945;&#956;&#972;&#961;&#966;&#969;&#963;&#951;%20&#917;&#927;&#917;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lifegr-my.sharepoint.com/personal/aproios_interlife_gr1/Documents/Documents/1_INTERLIFE/2024/Yearly/&#915;&#961;&#945;&#966;&#953;&#954;&#940;%20&#947;&#953;&#945;%20&#916;&#953;&#945;&#956;&#972;&#961;&#966;&#969;&#963;&#951;%20&#917;&#927;&#917;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rlifegr-my.sharepoint.com/personal/aproios_interlife_gr1/Documents/Documents/1_INTERLIFE/2024/Yearly/&#915;&#961;&#945;&#966;&#953;&#954;&#940;%20&#947;&#953;&#945;%20&#916;&#953;&#945;&#956;&#972;&#961;&#966;&#969;&#963;&#951;%20&#917;&#927;&#917;%20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life.local\replicated\Departments\FRAD\Back%20Office\&#935;&#945;&#961;&#964;&#959;&#966;&#965;&#955;&#940;&#954;&#953;&#945;\&#913;&#960;&#959;&#964;&#943;&#956;&#951;&#963;&#951;%20&#917;&#960;&#949;&#957;&#948;&#973;&#963;&#949;&#969;&#957;\&#928;&#913;&#929;&#927;&#933;&#931;&#921;&#913;&#931;&#917;&#921;&#931;%20INTERLIFE%20INVESTMENTS\2025\Stock%20Brokers\Interlife%20Presentation%20Data_AS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6085273422279"/>
          <c:y val="7.8305360075412209E-2"/>
          <c:w val="0.80128615665757652"/>
          <c:h val="0.7425993166983130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'Graphs για Εκθ. ΔΣ ifrs17'!$H$24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54C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11518716039291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1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949D2E10-DD07-4E13-A50D-2F0BE7D9E87D}" type="VALUE">
                      <a:rPr lang="en-US" sz="1100" b="1">
                        <a:solidFill>
                          <a:srgbClr val="254C6D"/>
                        </a:solidFill>
                      </a:rPr>
                      <a:pPr>
                        <a:defRPr sz="1050" b="1">
                          <a:solidFill>
                            <a:srgbClr val="254C6D"/>
                          </a:solidFill>
                        </a:defRPr>
                      </a:pPr>
                      <a:t>[VALUE]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14-4F27-BEA9-B0F67476D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'Graphs για Εκθ. ΔΣ ifrs17'!$H$25</c:f>
              <c:numCache>
                <c:formatCode>#,##0\ "€"</c:formatCode>
                <c:ptCount val="1"/>
                <c:pt idx="0">
                  <c:v>93821488.299999997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14-4F27-BEA9-B0F67476D685}"/>
            </c:ext>
          </c:extLst>
        </c:ser>
        <c:ser>
          <c:idx val="2"/>
          <c:order val="2"/>
          <c:tx>
            <c:strRef>
              <c:f>'Graphs για Εκθ. ΔΣ ifrs17'!$I$24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04817328018243E-3"/>
                  <c:y val="-1.71151871603928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5480F7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BE2B1910-1A9B-4E4E-9544-DA5F47B35C16}" type="VALUE">
                      <a:rPr lang="en-US" sz="1200" baseline="0"/>
                      <a:pPr>
                        <a:defRPr sz="1200" b="1">
                          <a:solidFill>
                            <a:srgbClr val="5480F7"/>
                          </a:solidFill>
                        </a:defRPr>
                      </a:pPr>
                      <a:t>[VALUE]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14-4F27-BEA9-B0F67476D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5480F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'Graphs για Εκθ. ΔΣ ifrs17'!$I$25</c:f>
              <c:numCache>
                <c:formatCode>#,##0\ "€"</c:formatCode>
                <c:ptCount val="1"/>
                <c:pt idx="0">
                  <c:v>100348059.25000001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14-4F27-BEA9-B0F67476D6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axId val="1284351648"/>
        <c:axId val="1284363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για Εκθ. ΔΣ ifrs17'!$G$24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-3.8096346560364861E-3"/>
                        <c:y val="-2.3852722641927466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BF14-4F27-BEA9-B0F67476D68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'Graphs για Εκθ. ΔΣ ifrs17'!$G$25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82544802.609999985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BF14-4F27-BEA9-B0F67476D685}"/>
                  </c:ext>
                </c:extLst>
              </c15:ser>
            </c15:filteredBarSeries>
          </c:ext>
        </c:extLst>
      </c:barChart>
      <c:catAx>
        <c:axId val="128435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363888"/>
        <c:crosses val="autoZero"/>
        <c:auto val="1"/>
        <c:lblAlgn val="ctr"/>
        <c:lblOffset val="100"/>
        <c:noMultiLvlLbl val="0"/>
      </c:catAx>
      <c:valAx>
        <c:axId val="1284363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2843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353936507936507"/>
          <c:y val="0.88187694444444442"/>
          <c:w val="0.17000063492063491"/>
          <c:h val="6.8734166666666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7098867087533"/>
          <c:y val="0.22736988918442616"/>
          <c:w val="0.86789557797412875"/>
          <c:h val="0.69159036795475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54C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09-4C9C-974F-FBD10E98AE2C}"/>
              </c:ext>
            </c:extLst>
          </c:dPt>
          <c:dPt>
            <c:idx val="1"/>
            <c:invertIfNegative val="0"/>
            <c:bubble3D val="0"/>
            <c:spPr>
              <a:solidFill>
                <a:srgbClr val="254C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C09-4C9C-974F-FBD10E98AE2C}"/>
              </c:ext>
            </c:extLst>
          </c:dPt>
          <c:dPt>
            <c:idx val="2"/>
            <c:invertIfNegative val="0"/>
            <c:bubble3D val="0"/>
            <c:spPr>
              <a:solidFill>
                <a:srgbClr val="254C6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09-4C9C-974F-FBD10E98AE2C}"/>
              </c:ext>
            </c:extLst>
          </c:dPt>
          <c:dPt>
            <c:idx val="3"/>
            <c:invertIfNegative val="0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C09-4C9C-974F-FBD10E98AE2C}"/>
              </c:ext>
            </c:extLst>
          </c:dPt>
          <c:dPt>
            <c:idx val="4"/>
            <c:invertIfNegative val="0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09-4C9C-974F-FBD10E98AE2C}"/>
              </c:ext>
            </c:extLst>
          </c:dPt>
          <c:dPt>
            <c:idx val="5"/>
            <c:invertIfNegative val="0"/>
            <c:bubble3D val="0"/>
            <c:spPr>
              <a:solidFill>
                <a:srgbClr val="5480F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C09-4C9C-974F-FBD10E98AE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Φύλλο3!$A$2:$A$7</c:f>
              <c:strCache>
                <c:ptCount val="6"/>
                <c:pt idx="0">
                  <c:v>06/2023</c:v>
                </c:pt>
                <c:pt idx="1">
                  <c:v>09/2023</c:v>
                </c:pt>
                <c:pt idx="2">
                  <c:v>12/2023</c:v>
                </c:pt>
                <c:pt idx="3">
                  <c:v>06/2024</c:v>
                </c:pt>
                <c:pt idx="4">
                  <c:v>09/2024</c:v>
                </c:pt>
                <c:pt idx="5">
                  <c:v>12/2024</c:v>
                </c:pt>
              </c:strCache>
            </c:strRef>
          </c:cat>
          <c:val>
            <c:numRef>
              <c:f>Φύλλο3!$B$2:$B$7</c:f>
              <c:numCache>
                <c:formatCode>#,##0</c:formatCode>
                <c:ptCount val="6"/>
                <c:pt idx="0">
                  <c:v>969584</c:v>
                </c:pt>
                <c:pt idx="1">
                  <c:v>1086037</c:v>
                </c:pt>
                <c:pt idx="2">
                  <c:v>1159332</c:v>
                </c:pt>
                <c:pt idx="3">
                  <c:v>1197327</c:v>
                </c:pt>
                <c:pt idx="4">
                  <c:v>1201060</c:v>
                </c:pt>
                <c:pt idx="5">
                  <c:v>1246656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9-4C9C-974F-FBD10E98A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310553743"/>
        <c:axId val="310539823"/>
      </c:barChart>
      <c:catAx>
        <c:axId val="31055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310539823"/>
        <c:crosses val="autoZero"/>
        <c:auto val="1"/>
        <c:lblAlgn val="ctr"/>
        <c:lblOffset val="100"/>
        <c:noMultiLvlLbl val="0"/>
      </c:catAx>
      <c:valAx>
        <c:axId val="31053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31055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41013537129909"/>
          <c:y val="0.11230254719172619"/>
          <c:w val="0.91364558538974072"/>
          <c:h val="0.74294270333599299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'Graphs για Εκθ. ΔΣ ifrs17'!$H$1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54C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09952798552261E-3"/>
                  <c:y val="-3.450562079177287E-2"/>
                </c:manualLayout>
              </c:layout>
              <c:tx>
                <c:rich>
                  <a:bodyPr/>
                  <a:lstStyle/>
                  <a:p>
                    <a:fld id="{8FEA9D0C-F030-430B-8208-7AD0D2A071B1}" type="VALUE">
                      <a:rPr lang="en-US" sz="1100"/>
                      <a:pPr/>
                      <a:t>[VALUE]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1FE-4066-B6EF-F7389419AD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'Graphs για Εκθ. ΔΣ ifrs17'!$H$2</c:f>
              <c:numCache>
                <c:formatCode>#,##0\ "€"</c:formatCode>
                <c:ptCount val="1"/>
                <c:pt idx="0">
                  <c:v>88557205.210000008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FE-4066-B6EF-F7389419AD40}"/>
            </c:ext>
          </c:extLst>
        </c:ser>
        <c:ser>
          <c:idx val="5"/>
          <c:order val="5"/>
          <c:tx>
            <c:strRef>
              <c:f>'Graphs για Εκθ. ΔΣ ifrs17'!$I$1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4C-4AE5-A58F-3A003298D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5480F7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'Graphs για Εκθ. ΔΣ ifrs17'!$I$2</c:f>
              <c:numCache>
                <c:formatCode>#,##0\ "€"</c:formatCode>
                <c:ptCount val="1"/>
                <c:pt idx="0">
                  <c:v>98982000.460000053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FE-4066-B6EF-F7389419AD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8"/>
        <c:axId val="164497664"/>
        <c:axId val="164528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'Graphs για Εκθ. ΔΣ ifrs17'!$D$1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254C6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'Graphs για Εκθ. ΔΣ ifrs17'!$D$2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65268630.659999989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1FE-4066-B6EF-F7389419AD4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ifrs17'!$E$1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3.3003300330033012E-3"/>
                        <c:y val="-4.631928419251541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D1FE-4066-B6EF-F7389419AD4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254C6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ifrs17'!$E$2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66986397.760000005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1FE-4066-B6EF-F7389419AD4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ifrs17'!$F$1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2.2111344992767012E-3"/>
                        <c:y val="-4.962780449198061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D1FE-4066-B6EF-F7389419AD4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254C6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ifrs17'!$F$2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70936718.089999989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1FE-4066-B6EF-F7389419AD4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ifrs17'!$G$1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3.3386173262995602E-3"/>
                        <c:y val="-4.301076389304991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0-D1FE-4066-B6EF-F7389419AD4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rgbClr val="254C6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defRPr>
                      </a:pPr>
                      <a:endParaRPr lang="el-G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'Graphs για Εκθ. ΔΣ ifrs17'!$G$2</c15:sqref>
                        </c15:formulaRef>
                      </c:ext>
                    </c:extLst>
                    <c:numCache>
                      <c:formatCode>#,##0\ "€"</c:formatCode>
                      <c:ptCount val="1"/>
                      <c:pt idx="0">
                        <c:v>79456414.279999986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D1FE-4066-B6EF-F7389419AD40}"/>
                  </c:ext>
                </c:extLst>
              </c15:ser>
            </c15:filteredBarSeries>
          </c:ext>
        </c:extLst>
      </c:barChart>
      <c:catAx>
        <c:axId val="1644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64528128"/>
        <c:crossesAt val="0"/>
        <c:auto val="1"/>
        <c:lblAlgn val="ctr"/>
        <c:lblOffset val="100"/>
        <c:noMultiLvlLbl val="0"/>
      </c:catAx>
      <c:valAx>
        <c:axId val="164528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6449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893714488186985"/>
          <c:y val="0.90162710302530258"/>
          <c:w val="0.12192184553864063"/>
          <c:h val="7.2681949480360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'Εκχωρημένα Ασφάλιστρα'!$C$64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480F7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'Εκχωρημένα Ασφάλιστρα'!$B$65:$B$67</c:f>
              <c:strCache>
                <c:ptCount val="3"/>
                <c:pt idx="0">
                  <c:v>Policyholders’ Claims</c:v>
                </c:pt>
                <c:pt idx="1">
                  <c:v>Change in Insurance Provisions</c:v>
                </c:pt>
                <c:pt idx="2">
                  <c:v>Net Policyholders’ Claims</c:v>
                </c:pt>
              </c:strCache>
            </c:strRef>
          </c:cat>
          <c:val>
            <c:numRef>
              <c:f>'Εκχωρημένα Ασφάλιστρα'!$C$65:$C$67</c:f>
              <c:numCache>
                <c:formatCode>"€"#,##0_);[Red]\("€"#,##0\)</c:formatCode>
                <c:ptCount val="3"/>
                <c:pt idx="0">
                  <c:v>55874111</c:v>
                </c:pt>
                <c:pt idx="1">
                  <c:v>7022608</c:v>
                </c:pt>
                <c:pt idx="2">
                  <c:v>62896719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7-4653-98BD-8192FBA7F374}"/>
            </c:ext>
          </c:extLst>
        </c:ser>
        <c:ser>
          <c:idx val="1"/>
          <c:order val="1"/>
          <c:tx>
            <c:strRef>
              <c:f>'Εκχωρημένα Ασφάλιστρα'!$D$64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54C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'Εκχωρημένα Ασφάλιστρα'!$B$65:$B$67</c:f>
              <c:strCache>
                <c:ptCount val="3"/>
                <c:pt idx="0">
                  <c:v>Policyholders’ Claims</c:v>
                </c:pt>
                <c:pt idx="1">
                  <c:v>Change in Insurance Provisions</c:v>
                </c:pt>
                <c:pt idx="2">
                  <c:v>Net Policyholders’ Claims</c:v>
                </c:pt>
              </c:strCache>
            </c:strRef>
          </c:cat>
          <c:val>
            <c:numRef>
              <c:f>'Εκχωρημένα Ασφάλιστρα'!$D$65:$D$67</c:f>
              <c:numCache>
                <c:formatCode>"€"#,##0_);[Red]\("€"#,##0\)</c:formatCode>
                <c:ptCount val="3"/>
                <c:pt idx="0">
                  <c:v>64348981</c:v>
                </c:pt>
                <c:pt idx="1">
                  <c:v>5368149</c:v>
                </c:pt>
                <c:pt idx="2">
                  <c:v>69717130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7-4653-98BD-8192FBA7F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9206272"/>
        <c:axId val="149188992"/>
      </c:barChart>
      <c:catAx>
        <c:axId val="1492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188992"/>
        <c:crosses val="autoZero"/>
        <c:auto val="1"/>
        <c:lblAlgn val="ctr"/>
        <c:lblOffset val="100"/>
        <c:noMultiLvlLbl val="0"/>
      </c:catAx>
      <c:valAx>
        <c:axId val="14918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_);[Red]\(&quot;€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4920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714220492924636"/>
          <c:y val="0.92307651571678906"/>
          <c:w val="0.1045959603785286"/>
          <c:h val="5.67469368452882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254C6D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772666396812"/>
          <c:y val="5.1671214251342544E-2"/>
          <c:w val="0.63954655800846139"/>
          <c:h val="0.83935763470855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'Εκχωρημένα Ασφάλιστρα'!$B$55</c:f>
              <c:strCache>
                <c:ptCount val="1"/>
                <c:pt idx="0">
                  <c:v>Insurance Revenue</c:v>
                </c:pt>
              </c:strCache>
            </c:strRef>
          </c:tx>
          <c:spPr>
            <a:solidFill>
              <a:srgbClr val="254C6D"/>
            </a:solidFill>
            <a:ln>
              <a:noFill/>
            </a:ln>
            <a:effectLst/>
          </c:spPr>
          <c:invertIfNegative val="0"/>
          <c:cat>
            <c:numRef>
              <c:f>'Εκχωρημένα Ασφάλιστρα'!$C$54:$D$54</c:f>
              <c:numCache>
                <c:formatCode>m/d/yyyy</c:formatCode>
                <c:ptCount val="2"/>
                <c:pt idx="0">
                  <c:v>45291</c:v>
                </c:pt>
                <c:pt idx="1">
                  <c:v>45657</c:v>
                </c:pt>
              </c:numCache>
            </c:numRef>
          </c:cat>
          <c:val>
            <c:numRef>
              <c:f>'Εκχωρημένα Ασφάλιστρα'!$C$55:$D$55</c:f>
              <c:numCache>
                <c:formatCode>#,##0.00</c:formatCode>
                <c:ptCount val="2"/>
                <c:pt idx="0">
                  <c:v>88557205</c:v>
                </c:pt>
                <c:pt idx="1">
                  <c:v>98982000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4-45FF-B6FF-29BE6616E636}"/>
            </c:ext>
          </c:extLst>
        </c:ser>
        <c:ser>
          <c:idx val="1"/>
          <c:order val="1"/>
          <c:tx>
            <c:strRef>
              <c:f>'Εκχωρημένα Ασφάλιστρα'!$B$56</c:f>
              <c:strCache>
                <c:ptCount val="1"/>
                <c:pt idx="0">
                  <c:v>Insurance Service Expenses</c:v>
                </c:pt>
              </c:strCache>
            </c:strRef>
          </c:tx>
          <c:spPr>
            <a:solidFill>
              <a:srgbClr val="5480F7"/>
            </a:solidFill>
            <a:ln>
              <a:noFill/>
            </a:ln>
            <a:effectLst/>
          </c:spPr>
          <c:invertIfNegative val="0"/>
          <c:cat>
            <c:numRef>
              <c:f>'Εκχωρημένα Ασφάλιστρα'!$C$54:$D$54</c:f>
              <c:numCache>
                <c:formatCode>m/d/yyyy</c:formatCode>
                <c:ptCount val="2"/>
                <c:pt idx="0">
                  <c:v>45291</c:v>
                </c:pt>
                <c:pt idx="1">
                  <c:v>45657</c:v>
                </c:pt>
              </c:numCache>
            </c:numRef>
          </c:cat>
          <c:val>
            <c:numRef>
              <c:f>'Εκχωρημένα Ασφάλιστρα'!$C$56:$D$56</c:f>
              <c:numCache>
                <c:formatCode>#,##0.00</c:formatCode>
                <c:ptCount val="2"/>
                <c:pt idx="0">
                  <c:v>-85913280</c:v>
                </c:pt>
                <c:pt idx="1">
                  <c:v>-95293612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B4-45FF-B6FF-29BE6616E636}"/>
            </c:ext>
          </c:extLst>
        </c:ser>
        <c:ser>
          <c:idx val="2"/>
          <c:order val="2"/>
          <c:tx>
            <c:strRef>
              <c:f>'Εκχωρημένα Ασφάλιστρα'!$B$57</c:f>
              <c:strCache>
                <c:ptCount val="1"/>
                <c:pt idx="0">
                  <c:v>Income/Expense from Reinsurance Contracts Held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'Εκχωρημένα Ασφάλιστρα'!$C$54:$D$54</c:f>
              <c:numCache>
                <c:formatCode>m/d/yyyy</c:formatCode>
                <c:ptCount val="2"/>
                <c:pt idx="0">
                  <c:v>45291</c:v>
                </c:pt>
                <c:pt idx="1">
                  <c:v>45657</c:v>
                </c:pt>
              </c:numCache>
            </c:numRef>
          </c:cat>
          <c:val>
            <c:numRef>
              <c:f>'Εκχωρημένα Ασφάλιστρα'!$C$57:$D$57</c:f>
              <c:numCache>
                <c:formatCode>#,##0.00</c:formatCode>
                <c:ptCount val="2"/>
                <c:pt idx="0">
                  <c:v>-6161675</c:v>
                </c:pt>
                <c:pt idx="1">
                  <c:v>-6178395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B4-45FF-B6FF-29BE6616E636}"/>
            </c:ext>
          </c:extLst>
        </c:ser>
        <c:ser>
          <c:idx val="3"/>
          <c:order val="3"/>
          <c:tx>
            <c:strRef>
              <c:f>'Εκχωρημένα Ασφάλιστρα'!$B$58</c:f>
              <c:strCache>
                <c:ptCount val="1"/>
                <c:pt idx="0">
                  <c:v>Insurance Service Result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'Εκχωρημένα Ασφάλιστρα'!$C$54:$D$54</c:f>
              <c:numCache>
                <c:formatCode>m/d/yyyy</c:formatCode>
                <c:ptCount val="2"/>
                <c:pt idx="0">
                  <c:v>45291</c:v>
                </c:pt>
                <c:pt idx="1">
                  <c:v>45657</c:v>
                </c:pt>
              </c:numCache>
            </c:numRef>
          </c:cat>
          <c:val>
            <c:numRef>
              <c:f>'Εκχωρημένα Ασφάλιστρα'!$C$58:$D$58</c:f>
              <c:numCache>
                <c:formatCode>#,##0.00</c:formatCode>
                <c:ptCount val="2"/>
                <c:pt idx="0">
                  <c:v>-3517749</c:v>
                </c:pt>
                <c:pt idx="1">
                  <c:v>-2490007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B4-45FF-B6FF-29BE6616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124609024"/>
        <c:axId val="124605184"/>
      </c:barChart>
      <c:dateAx>
        <c:axId val="1246090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24605184"/>
        <c:crosses val="autoZero"/>
        <c:auto val="0"/>
        <c:lblOffset val="100"/>
        <c:baseTimeUnit val="years"/>
      </c:dateAx>
      <c:valAx>
        <c:axId val="12460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246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49264065151938"/>
          <c:y val="0.11352905232751917"/>
          <c:w val="0.1891470564498553"/>
          <c:h val="0.774813986717525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400" b="1" baseline="0" dirty="0"/>
              <a:t>Total Shareholders’ Equity Capital - Development</a:t>
            </a:r>
            <a:endParaRPr lang="it-IT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3594093409911258E-3"/>
                  <c:y val="4.2796223117276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80-4682-BFEB-18AD264B0983}"/>
                </c:ext>
              </c:extLst>
            </c:dLbl>
            <c:dLbl>
              <c:idx val="1"/>
              <c:layout>
                <c:manualLayout>
                  <c:x val="-4.6009380600223722E-3"/>
                  <c:y val="4.0781362003626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5E-4448-96BB-C5DE5A5AEAE4}"/>
                </c:ext>
              </c:extLst>
            </c:dLbl>
            <c:dLbl>
              <c:idx val="2"/>
              <c:layout>
                <c:manualLayout>
                  <c:x val="-4.6009380600223722E-3"/>
                  <c:y val="2.82332506178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5E-4448-96BB-C5DE5A5AEAE4}"/>
                </c:ext>
              </c:extLst>
            </c:dLbl>
            <c:dLbl>
              <c:idx val="3"/>
              <c:layout>
                <c:manualLayout>
                  <c:x val="-1.5336460200074387E-3"/>
                  <c:y val="2.509622277146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5E-4448-96BB-C5DE5A5AEAE4}"/>
                </c:ext>
              </c:extLst>
            </c:dLbl>
            <c:dLbl>
              <c:idx val="4"/>
              <c:layout>
                <c:manualLayout>
                  <c:x val="-1.6358931133255726E-2"/>
                  <c:y val="5.375605977446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80-4682-BFEB-18AD264B0983}"/>
                </c:ext>
              </c:extLst>
            </c:dLbl>
            <c:dLbl>
              <c:idx val="5"/>
              <c:layout>
                <c:manualLayout>
                  <c:x val="-4.6009380600223167E-3"/>
                  <c:y val="3.764433415719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5E-4448-96BB-C5DE5A5AEAE4}"/>
                </c:ext>
              </c:extLst>
            </c:dLbl>
            <c:dLbl>
              <c:idx val="6"/>
              <c:layout>
                <c:manualLayout>
                  <c:x val="-9.2018761200446334E-3"/>
                  <c:y val="2.1959194925029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5E-4448-96BB-C5DE5A5AEAE4}"/>
                </c:ext>
              </c:extLst>
            </c:dLbl>
            <c:dLbl>
              <c:idx val="7"/>
              <c:layout>
                <c:manualLayout>
                  <c:x val="-1.7089164005931707E-2"/>
                  <c:y val="-4.6628831311391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80-4682-BFEB-18AD264B0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Sheet3!$E$19:$L$19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Sheet3!$E$20:$L$20</c:f>
              <c:numCache>
                <c:formatCode>#,##0</c:formatCode>
                <c:ptCount val="8"/>
                <c:pt idx="0">
                  <c:v>69741813</c:v>
                </c:pt>
                <c:pt idx="1">
                  <c:v>75536821</c:v>
                </c:pt>
                <c:pt idx="2">
                  <c:v>94121018</c:v>
                </c:pt>
                <c:pt idx="3">
                  <c:v>109707509</c:v>
                </c:pt>
                <c:pt idx="4">
                  <c:v>122649061</c:v>
                </c:pt>
                <c:pt idx="5">
                  <c:v>119500957</c:v>
                </c:pt>
                <c:pt idx="6">
                  <c:v>130987737</c:v>
                </c:pt>
                <c:pt idx="7">
                  <c:v>139745392.08136052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80-4682-BFEB-18AD264B0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782986832"/>
        <c:axId val="782987552"/>
      </c:lineChart>
      <c:catAx>
        <c:axId val="78298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782987552"/>
        <c:crosses val="autoZero"/>
        <c:auto val="1"/>
        <c:lblAlgn val="ctr"/>
        <c:lblOffset val="100"/>
        <c:noMultiLvlLbl val="0"/>
      </c:catAx>
      <c:valAx>
        <c:axId val="782987552"/>
        <c:scaling>
          <c:orientation val="minMax"/>
          <c:min val="6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78298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400" b="1" baseline="0" dirty="0"/>
              <a:t>Total Assets Development</a:t>
            </a:r>
            <a:endParaRPr lang="it-IT" sz="1400" b="1" i="0" u="none" strike="noStrike" kern="1200" spc="0" baseline="0" dirty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452487321835172"/>
          <c:y val="0.12682063492063494"/>
          <c:w val="0.86587853874821985"/>
          <c:h val="0.7878320105820105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1.494386276390002E-2"/>
                  <c:y val="2.19120390132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B7-4691-AA80-167B9E44A676}"/>
                </c:ext>
              </c:extLst>
            </c:dLbl>
            <c:dLbl>
              <c:idx val="1"/>
              <c:layout>
                <c:manualLayout>
                  <c:x val="-5.136969678665693E-3"/>
                  <c:y val="2.475358488433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69-45D2-875D-AB8292DBE322}"/>
                </c:ext>
              </c:extLst>
            </c:dLbl>
            <c:dLbl>
              <c:idx val="2"/>
              <c:layout>
                <c:manualLayout>
                  <c:x val="-6.8492929048876534E-3"/>
                  <c:y val="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69-45D2-875D-AB8292DBE322}"/>
                </c:ext>
              </c:extLst>
            </c:dLbl>
            <c:dLbl>
              <c:idx val="3"/>
              <c:layout>
                <c:manualLayout>
                  <c:x val="-1.0273939357331448E-2"/>
                  <c:y val="2.78477829948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69-45D2-875D-AB8292DBE322}"/>
                </c:ext>
              </c:extLst>
            </c:dLbl>
            <c:dLbl>
              <c:idx val="4"/>
              <c:layout>
                <c:manualLayout>
                  <c:x val="-1.0273939357331386E-2"/>
                  <c:y val="3.094198110541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C6-49B9-83CC-0DE464971CAF}"/>
                </c:ext>
              </c:extLst>
            </c:dLbl>
            <c:dLbl>
              <c:idx val="5"/>
              <c:layout>
                <c:manualLayout>
                  <c:x val="-3.4246464524439208E-3"/>
                  <c:y val="2.4753584884330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6-49B9-83CC-0DE464971CAF}"/>
                </c:ext>
              </c:extLst>
            </c:dLbl>
            <c:dLbl>
              <c:idx val="6"/>
              <c:layout>
                <c:manualLayout>
                  <c:x val="-3.4246464524439208E-3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C6-49B9-83CC-0DE464971CAF}"/>
                </c:ext>
              </c:extLst>
            </c:dLbl>
            <c:dLbl>
              <c:idx val="7"/>
              <c:layout>
                <c:manualLayout>
                  <c:x val="-1.6901503697656896E-2"/>
                  <c:y val="-5.1000264550264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B7-4691-AA80-167B9E44A6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Sheet3!$E$40:$L$40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Sheet3!$E$41:$L$41</c:f>
              <c:numCache>
                <c:formatCode>#,##0</c:formatCode>
                <c:ptCount val="8"/>
                <c:pt idx="0">
                  <c:v>186127443</c:v>
                </c:pt>
                <c:pt idx="1">
                  <c:v>194660857</c:v>
                </c:pt>
                <c:pt idx="2">
                  <c:v>228635678</c:v>
                </c:pt>
                <c:pt idx="3">
                  <c:v>249470733</c:v>
                </c:pt>
                <c:pt idx="4">
                  <c:v>266230870</c:v>
                </c:pt>
                <c:pt idx="5">
                  <c:v>271543043.21156263</c:v>
                </c:pt>
                <c:pt idx="6">
                  <c:v>306222302</c:v>
                </c:pt>
                <c:pt idx="7">
                  <c:v>340255713.21369928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9B7-4691-AA80-167B9E44A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287288"/>
        <c:axId val="994290528"/>
      </c:lineChart>
      <c:catAx>
        <c:axId val="99428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994290528"/>
        <c:crosses val="autoZero"/>
        <c:auto val="1"/>
        <c:lblAlgn val="ctr"/>
        <c:lblOffset val="100"/>
        <c:noMultiLvlLbl val="0"/>
      </c:catAx>
      <c:valAx>
        <c:axId val="994290528"/>
        <c:scaling>
          <c:orientation val="minMax"/>
          <c:min val="1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99428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100" b="1" dirty="0"/>
              <a:t>Investment Result </a:t>
            </a:r>
            <a:r>
              <a:rPr lang="el-GR" sz="1100" b="1" dirty="0"/>
              <a:t>2019 - 2024</a:t>
            </a:r>
          </a:p>
        </c:rich>
      </c:tx>
      <c:layout>
        <c:manualLayout>
          <c:xMode val="edge"/>
          <c:yMode val="edge"/>
          <c:x val="0.314363719346499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6.7073310708844383E-2"/>
          <c:y val="0.15807488404066211"/>
          <c:w val="0.90422952737702345"/>
          <c:h val="0.73005646942006441"/>
        </c:manualLayout>
      </c:layout>
      <c:lineChart>
        <c:grouping val="standard"/>
        <c:varyColors val="0"/>
        <c:ser>
          <c:idx val="3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0845201384030404E-2"/>
                  <c:y val="-6.062694422841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C5-418F-A6BE-78089442A571}"/>
                </c:ext>
              </c:extLst>
            </c:dLbl>
            <c:dLbl>
              <c:idx val="1"/>
              <c:layout>
                <c:manualLayout>
                  <c:x val="-3.6544988494771849E-2"/>
                  <c:y val="9.920772691923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C5-418F-A6BE-78089442A571}"/>
                </c:ext>
              </c:extLst>
            </c:dLbl>
            <c:dLbl>
              <c:idx val="2"/>
              <c:layout>
                <c:manualLayout>
                  <c:x val="-6.196758918678711E-2"/>
                  <c:y val="-0.11574234807243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C5-418F-A6BE-78089442A571}"/>
                </c:ext>
              </c:extLst>
            </c:dLbl>
            <c:dLbl>
              <c:idx val="3"/>
              <c:layout>
                <c:manualLayout>
                  <c:x val="-7.1501064446292756E-2"/>
                  <c:y val="4.960386345961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C5-418F-A6BE-78089442A571}"/>
                </c:ext>
              </c:extLst>
            </c:dLbl>
            <c:dLbl>
              <c:idx val="4"/>
              <c:layout>
                <c:manualLayout>
                  <c:x val="-2.0655863062262352E-2"/>
                  <c:y val="-0.12125388845683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C5-418F-A6BE-78089442A571}"/>
                </c:ext>
              </c:extLst>
            </c:dLbl>
            <c:dLbl>
              <c:idx val="5"/>
              <c:layout>
                <c:manualLayout>
                  <c:x val="0"/>
                  <c:y val="-9.36961865348294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D5-471C-A4AE-99A1255750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'Graphs για Εκθ. ΔΣ ifrs17'!$D$63:$I$63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'Graphs για Εκθ. ΔΣ ifrs17'!$D$68:$I$68</c:f>
              <c:numCache>
                <c:formatCode>#,##0\ "€"</c:formatCode>
                <c:ptCount val="6"/>
                <c:pt idx="0">
                  <c:v>19542502.57</c:v>
                </c:pt>
                <c:pt idx="1">
                  <c:v>4149159.3900000025</c:v>
                </c:pt>
                <c:pt idx="2">
                  <c:v>8289185.9800000004</c:v>
                </c:pt>
                <c:pt idx="3">
                  <c:v>-12301194.360000001</c:v>
                </c:pt>
                <c:pt idx="4">
                  <c:v>24181835.250000004</c:v>
                </c:pt>
                <c:pt idx="5">
                  <c:v>20300353.43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21-48E7-B474-D2F07AE0E8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5072896"/>
        <c:axId val="165074432"/>
      </c:lineChart>
      <c:catAx>
        <c:axId val="1650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65074432"/>
        <c:crosses val="autoZero"/>
        <c:auto val="1"/>
        <c:lblAlgn val="ctr"/>
        <c:lblOffset val="100"/>
        <c:noMultiLvlLbl val="0"/>
      </c:catAx>
      <c:valAx>
        <c:axId val="16507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_€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16507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b="1" dirty="0"/>
              <a:t>Investment</a:t>
            </a:r>
            <a:br>
              <a:rPr lang="en-US" b="1" dirty="0"/>
            </a:br>
            <a:r>
              <a:rPr lang="en-US" b="1" dirty="0"/>
              <a:t>Structure</a:t>
            </a:r>
            <a:endParaRPr lang="it-IT" b="1" dirty="0"/>
          </a:p>
        </c:rich>
      </c:tx>
      <c:layout>
        <c:manualLayout>
          <c:xMode val="edge"/>
          <c:yMode val="edge"/>
          <c:x val="0.31475961735245794"/>
          <c:y val="4.6494532008520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3498887550506084"/>
          <c:y val="0.51977195770518259"/>
          <c:w val="0.42285966933906566"/>
          <c:h val="0.3636593156315964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D7-45B2-8615-37FE210A06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D7-45B2-8615-37FE210A063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D7-45B2-8615-37FE210A063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D7-45B2-8615-37FE210A063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D7-45B2-8615-37FE210A063E}"/>
              </c:ext>
            </c:extLst>
          </c:dPt>
          <c:dLbls>
            <c:dLbl>
              <c:idx val="0"/>
              <c:layout>
                <c:manualLayout>
                  <c:x val="0.14560720643442718"/>
                  <c:y val="-0.1912456586949276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800" b="0" i="0" u="none" strike="noStrike" baseline="0" dirty="0"/>
                      <a:t>Investment Properties</a:t>
                    </a:r>
                    <a:r>
                      <a:rPr lang="en-US" sz="800" b="0" baseline="0" dirty="0">
                        <a:solidFill>
                          <a:srgbClr val="254C6D"/>
                        </a:solidFill>
                      </a:rPr>
                      <a:t>
</a:t>
                    </a:r>
                    <a:fld id="{99544551-00A7-46A3-919D-84D86A21684A}" type="PERCENTAGE">
                      <a:rPr lang="en-US" sz="800" b="1" baseline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n-US" sz="800" b="0" baseline="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86745658751095"/>
                      <c:h val="0.189021871965916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D7-45B2-8615-37FE210A063E}"/>
                </c:ext>
              </c:extLst>
            </c:dLbl>
            <c:dLbl>
              <c:idx val="1"/>
              <c:layout>
                <c:manualLayout>
                  <c:x val="0.21738540678942636"/>
                  <c:y val="-6.318621602430647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800" b="0" dirty="0">
                        <a:solidFill>
                          <a:srgbClr val="254C6D"/>
                        </a:solidFill>
                      </a:rPr>
                      <a:t>Equities</a:t>
                    </a:r>
                    <a:r>
                      <a:rPr lang="en-US" sz="800" b="0" baseline="0" dirty="0">
                        <a:solidFill>
                          <a:srgbClr val="254C6D"/>
                        </a:solidFill>
                      </a:rPr>
                      <a:t>
</a:t>
                    </a:r>
                    <a:fld id="{1B4410C2-7F2F-4A8A-8DA5-98B8CBC60D2D}" type="PERCENTAGE">
                      <a:rPr lang="en-US" sz="800" b="1" baseline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n-US" sz="800" b="0" baseline="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D7-45B2-8615-37FE210A063E}"/>
                </c:ext>
              </c:extLst>
            </c:dLbl>
            <c:dLbl>
              <c:idx val="2"/>
              <c:layout>
                <c:manualLayout>
                  <c:x val="0.22658008759260662"/>
                  <c:y val="6.901407090033404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800" b="0" baseline="0" dirty="0">
                        <a:solidFill>
                          <a:srgbClr val="254C6D"/>
                        </a:solidFill>
                      </a:rPr>
                      <a:t>Funds
</a:t>
                    </a:r>
                    <a:fld id="{5AA43C12-804B-46DF-8701-E550ECDEB3C8}" type="PERCENTAGE">
                      <a:rPr lang="en-US" sz="800" b="1" baseline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n-US" sz="800" b="0" baseline="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8082786123179"/>
                      <c:h val="0.136820546509325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CD7-45B2-8615-37FE210A063E}"/>
                </c:ext>
              </c:extLst>
            </c:dLbl>
            <c:dLbl>
              <c:idx val="3"/>
              <c:layout>
                <c:manualLayout>
                  <c:x val="-0.20918218389171228"/>
                  <c:y val="8.81846461504277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800" b="0" dirty="0">
                        <a:solidFill>
                          <a:srgbClr val="254C6D"/>
                        </a:solidFill>
                      </a:rPr>
                      <a:t>Bonds</a:t>
                    </a:r>
                    <a:r>
                      <a:rPr lang="en-US" sz="800" b="0" baseline="0" dirty="0">
                        <a:solidFill>
                          <a:srgbClr val="254C6D"/>
                        </a:solidFill>
                      </a:rPr>
                      <a:t>
</a:t>
                    </a:r>
                    <a:fld id="{56B915A9-7EEA-4FCD-AB4F-607FAB3E3C05}" type="PERCENTAGE">
                      <a:rPr lang="en-US" sz="800" b="1" baseline="0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n-US" sz="800" b="0" baseline="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CD7-45B2-8615-37FE210A063E}"/>
                </c:ext>
              </c:extLst>
            </c:dLbl>
            <c:dLbl>
              <c:idx val="4"/>
              <c:layout>
                <c:manualLayout>
                  <c:x val="-0.15542936749717867"/>
                  <c:y val="-0.2051251551759949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800" b="0" i="0" u="none" strike="noStrike" kern="1200" baseline="0">
                        <a:solidFill>
                          <a:srgbClr val="254C6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r>
                      <a:rPr lang="en-US" sz="800" b="0" i="0" u="none" strike="noStrike" baseline="0" dirty="0"/>
                      <a:t>Time Deposits &amp; Deposits of Investment Portfolios</a:t>
                    </a:r>
                    <a:r>
                      <a:rPr lang="en-US" sz="800" dirty="0">
                        <a:solidFill>
                          <a:srgbClr val="254C6D"/>
                        </a:solidFill>
                      </a:rPr>
                      <a:t>
</a:t>
                    </a:r>
                    <a:fld id="{54382A93-0EFE-4088-A81C-D47694D220E3}" type="PERCENTAGE">
                      <a:rPr lang="en-US" sz="800" b="1">
                        <a:solidFill>
                          <a:srgbClr val="254C6D"/>
                        </a:solidFill>
                      </a:rPr>
                      <a:pPr>
                        <a:defRPr sz="800"/>
                      </a:pPr>
                      <a:t>[PERCENTAGE]</a:t>
                    </a:fld>
                    <a:endParaRPr lang="en-US" sz="800" dirty="0">
                      <a:solidFill>
                        <a:srgbClr val="254C6D"/>
                      </a:solidFill>
                    </a:endParaRP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rgbClr val="254C6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719560399721667"/>
                      <c:h val="0.229844328890992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CD7-45B2-8615-37FE210A063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'Presentation_Data (2)'!$B$38:$B$42</c:f>
              <c:strCache>
                <c:ptCount val="5"/>
                <c:pt idx="0">
                  <c:v>Ακίνητα (Επενδυτικά)</c:v>
                </c:pt>
                <c:pt idx="1">
                  <c:v>Μετοχές</c:v>
                </c:pt>
                <c:pt idx="2">
                  <c:v>Αμοιβαία Κεφάλαια</c:v>
                </c:pt>
                <c:pt idx="3">
                  <c:v>Ομόλογα</c:v>
                </c:pt>
                <c:pt idx="4">
                  <c:v>Καταθέσεις Προθεσμίας &amp; Επενδυτικών Χαρτοφυλακίων</c:v>
                </c:pt>
              </c:strCache>
            </c:strRef>
          </c:cat>
          <c:val>
            <c:numRef>
              <c:f>'Presentation_Data (2)'!$S$38:$S$42</c:f>
              <c:numCache>
                <c:formatCode>#,##0</c:formatCode>
                <c:ptCount val="5"/>
                <c:pt idx="0">
                  <c:v>31036372.850000001</c:v>
                </c:pt>
                <c:pt idx="1">
                  <c:v>24661914.898780696</c:v>
                </c:pt>
                <c:pt idx="2">
                  <c:v>60155651.379999995</c:v>
                </c:pt>
                <c:pt idx="3">
                  <c:v>178045209.24000001</c:v>
                </c:pt>
                <c:pt idx="4">
                  <c:v>29386244.119999789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D7-45B2-8615-37FE210A063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sz="1200" b="1" dirty="0"/>
              <a:t>Investment Development</a:t>
            </a:r>
            <a:endParaRPr lang="el-GR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rgbClr val="254C6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5480F7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80F7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4753645793742236E-2"/>
                  <c:y val="4.2028385734918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5D-4DAA-8003-0FD9F2D16C9B}"/>
                </c:ext>
              </c:extLst>
            </c:dLbl>
            <c:dLbl>
              <c:idx val="1"/>
              <c:layout>
                <c:manualLayout>
                  <c:x val="4.462771680339611E-3"/>
                  <c:y val="2.0264415064992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5D-4DAA-8003-0FD9F2D16C9B}"/>
                </c:ext>
              </c:extLst>
            </c:dLbl>
            <c:dLbl>
              <c:idx val="2"/>
              <c:layout>
                <c:manualLayout>
                  <c:x val="-7.0809018296212698E-3"/>
                  <c:y val="1.6360959893345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5D-4DAA-8003-0FD9F2D16C9B}"/>
                </c:ext>
              </c:extLst>
            </c:dLbl>
            <c:dLbl>
              <c:idx val="3"/>
              <c:layout>
                <c:manualLayout>
                  <c:x val="1.6065466410164102E-3"/>
                  <c:y val="2.4766692589712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D-4DAA-8003-0FD9F2D16C9B}"/>
                </c:ext>
              </c:extLst>
            </c:dLbl>
            <c:dLbl>
              <c:idx val="4"/>
              <c:layout>
                <c:manualLayout>
                  <c:x val="7.3518923137484036E-3"/>
                  <c:y val="1.328407954671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D-4DAA-8003-0FD9F2D16C9B}"/>
                </c:ext>
              </c:extLst>
            </c:dLbl>
            <c:dLbl>
              <c:idx val="5"/>
              <c:layout>
                <c:manualLayout>
                  <c:x val="2.2492383887170432E-2"/>
                  <c:y val="-6.1540384401733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5D-4DAA-8003-0FD9F2D16C9B}"/>
                </c:ext>
              </c:extLst>
            </c:dLbl>
            <c:dLbl>
              <c:idx val="7"/>
              <c:layout>
                <c:manualLayout>
                  <c:x val="-3.3917171596318359E-2"/>
                  <c:y val="-6.004061014497209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5480F7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defRPr>
                    </a:pPr>
                    <a:fld id="{30A26927-6F19-4F7D-BA80-37E6C51C2490}" type="VALUE">
                      <a:rPr lang="en-US" sz="1000">
                        <a:solidFill>
                          <a:srgbClr val="5480F7"/>
                        </a:solidFill>
                      </a:rPr>
                      <a:pPr>
                        <a:defRPr b="1">
                          <a:solidFill>
                            <a:srgbClr val="5480F7"/>
                          </a:solidFill>
                        </a:defRPr>
                      </a:pPr>
                      <a:t>[VALUE]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5480F7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5D-4DAA-8003-0FD9F2D16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254C6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Sheet3!$E$2:$L$2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Sheet3!$E$3:$L$3</c:f>
              <c:numCache>
                <c:formatCode>#,##0</c:formatCode>
                <c:ptCount val="8"/>
                <c:pt idx="0">
                  <c:v>169337077</c:v>
                </c:pt>
                <c:pt idx="1">
                  <c:v>173162920</c:v>
                </c:pt>
                <c:pt idx="2">
                  <c:v>207474506</c:v>
                </c:pt>
                <c:pt idx="3">
                  <c:v>229302014</c:v>
                </c:pt>
                <c:pt idx="4">
                  <c:v>242102369</c:v>
                </c:pt>
                <c:pt idx="5">
                  <c:v>253819838</c:v>
                </c:pt>
                <c:pt idx="6">
                  <c:v>287624384</c:v>
                </c:pt>
                <c:pt idx="7">
                  <c:v>323285392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05D-4DAA-8003-0FD9F2D16C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0056480"/>
        <c:axId val="790054320"/>
      </c:lineChart>
      <c:catAx>
        <c:axId val="7900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790054320"/>
        <c:crosses val="autoZero"/>
        <c:auto val="1"/>
        <c:lblAlgn val="ctr"/>
        <c:lblOffset val="100"/>
        <c:noMultiLvlLbl val="0"/>
      </c:catAx>
      <c:valAx>
        <c:axId val="790054320"/>
        <c:scaling>
          <c:orientation val="minMax"/>
          <c:min val="1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l-GR"/>
          </a:p>
        </c:txPr>
        <c:crossAx val="79005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254C6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027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192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148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841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7717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846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492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4F7F1-82D0-B097-FCA3-5B6FDD1E7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F6D302AE-4FF0-D6DF-990A-F581D93A5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7937E74-618F-2120-2B94-6A8467BB7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040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0167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778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444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845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99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383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60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75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869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304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9550" y="1472625"/>
            <a:ext cx="42450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48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70875" y="2901600"/>
            <a:ext cx="50022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>
                <a:solidFill>
                  <a:srgbClr val="CCCCC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2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4">
  <p:cSld name="CUSTOM_2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 flipH="1">
            <a:off x="2609225" y="2243225"/>
            <a:ext cx="28767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600"/>
              <a:buNone/>
              <a:defRPr sz="3600">
                <a:solidFill>
                  <a:srgbClr val="CCCCCC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40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0"/>
              <a:buNone/>
              <a:defRPr sz="160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5">
  <p:cSld name="CUSTOM_2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ctrTitle"/>
          </p:nvPr>
        </p:nvSpPr>
        <p:spPr>
          <a:xfrm flipH="1">
            <a:off x="4101725" y="2243225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600"/>
              <a:buNone/>
              <a:defRPr sz="36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-5174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0"/>
              <a:buNone/>
              <a:defRPr sz="160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7"/>
          <p:cNvSpPr/>
          <p:nvPr/>
        </p:nvSpPr>
        <p:spPr>
          <a:xfrm>
            <a:off x="26093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6">
  <p:cSld name="CUSTOM_2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9D9D9"/>
              </a:solidFill>
            </a:endParaRPr>
          </a:p>
        </p:txBody>
      </p:sp>
      <p:sp>
        <p:nvSpPr>
          <p:cNvPr id="107" name="Google Shape;107;p18"/>
          <p:cNvSpPr txBox="1">
            <a:spLocks noGrp="1"/>
          </p:cNvSpPr>
          <p:nvPr>
            <p:ph type="ctrTitle"/>
          </p:nvPr>
        </p:nvSpPr>
        <p:spPr>
          <a:xfrm flipH="1">
            <a:off x="2609225" y="2243225"/>
            <a:ext cx="28767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3600"/>
              <a:buNone/>
              <a:defRPr sz="3600">
                <a:solidFill>
                  <a:srgbClr val="D9D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500"/>
              <a:buNone/>
              <a:defRPr sz="65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40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0"/>
              <a:buNone/>
              <a:defRPr sz="16000">
                <a:solidFill>
                  <a:srgbClr val="D9D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0"/>
              <a:buFont typeface="Fira Sans Extra Condensed Medium"/>
              <a:buNone/>
              <a:defRPr sz="14000">
                <a:solidFill>
                  <a:srgbClr val="D9D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/>
          </p:nvPr>
        </p:nvSpPr>
        <p:spPr>
          <a:xfrm>
            <a:off x="126315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131010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ctrTitle" idx="2"/>
          </p:nvPr>
        </p:nvSpPr>
        <p:spPr>
          <a:xfrm>
            <a:off x="390270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3"/>
          </p:nvPr>
        </p:nvSpPr>
        <p:spPr>
          <a:xfrm>
            <a:off x="394965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ctrTitle" idx="4"/>
          </p:nvPr>
        </p:nvSpPr>
        <p:spPr>
          <a:xfrm>
            <a:off x="6589500" y="1910650"/>
            <a:ext cx="133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5"/>
          </p:nvPr>
        </p:nvSpPr>
        <p:spPr>
          <a:xfrm>
            <a:off x="6636450" y="2426522"/>
            <a:ext cx="1244400" cy="7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 idx="6" hasCustomPrompt="1"/>
          </p:nvPr>
        </p:nvSpPr>
        <p:spPr>
          <a:xfrm>
            <a:off x="1422605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7" hasCustomPrompt="1"/>
          </p:nvPr>
        </p:nvSpPr>
        <p:spPr>
          <a:xfrm>
            <a:off x="4038680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9"/>
          <p:cNvSpPr txBox="1">
            <a:spLocks noGrp="1"/>
          </p:cNvSpPr>
          <p:nvPr>
            <p:ph type="title" idx="8" hasCustomPrompt="1"/>
          </p:nvPr>
        </p:nvSpPr>
        <p:spPr>
          <a:xfrm>
            <a:off x="6749255" y="3223975"/>
            <a:ext cx="101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Fira Sans Extra Condensed Medium"/>
              <a:buNone/>
              <a:defRPr sz="1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9"/>
          <p:cNvSpPr txBox="1">
            <a:spLocks noGrp="1"/>
          </p:cNvSpPr>
          <p:nvPr>
            <p:ph type="ctrTitle" idx="9"/>
          </p:nvPr>
        </p:nvSpPr>
        <p:spPr>
          <a:xfrm>
            <a:off x="723600" y="470625"/>
            <a:ext cx="207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676549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1"/>
          </p:nvPr>
        </p:nvSpPr>
        <p:spPr>
          <a:xfrm flipH="1">
            <a:off x="5020872" y="1986750"/>
            <a:ext cx="2631000" cy="1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2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207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0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642050" y="18300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2"/>
          </p:nvPr>
        </p:nvSpPr>
        <p:spPr>
          <a:xfrm>
            <a:off x="723600" y="991050"/>
            <a:ext cx="3655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20781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578888" y="1536078"/>
            <a:ext cx="7618500" cy="48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869492" y="2202425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133184" y="26174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85884" y="16243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3"/>
          </p:nvPr>
        </p:nvSpPr>
        <p:spPr>
          <a:xfrm>
            <a:off x="3965788" y="21990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4"/>
          </p:nvPr>
        </p:nvSpPr>
        <p:spPr>
          <a:xfrm>
            <a:off x="4240888" y="2612183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5" hasCustomPrompt="1"/>
          </p:nvPr>
        </p:nvSpPr>
        <p:spPr>
          <a:xfrm>
            <a:off x="4483545" y="16209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 idx="6"/>
          </p:nvPr>
        </p:nvSpPr>
        <p:spPr>
          <a:xfrm>
            <a:off x="6974340" y="2199050"/>
            <a:ext cx="1444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7"/>
          </p:nvPr>
        </p:nvSpPr>
        <p:spPr>
          <a:xfrm>
            <a:off x="6512506" y="261219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8" hasCustomPrompt="1"/>
          </p:nvPr>
        </p:nvSpPr>
        <p:spPr>
          <a:xfrm>
            <a:off x="6665206" y="162094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Font typeface="Fira Sans Extra Condensed Medium"/>
              <a:buNone/>
              <a:defRPr sz="5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9"/>
          </p:nvPr>
        </p:nvSpPr>
        <p:spPr>
          <a:xfrm>
            <a:off x="725626" y="3784901"/>
            <a:ext cx="117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3"/>
          </p:nvPr>
        </p:nvSpPr>
        <p:spPr>
          <a:xfrm>
            <a:off x="725625" y="4199959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4" hasCustomPrompt="1"/>
          </p:nvPr>
        </p:nvSpPr>
        <p:spPr>
          <a:xfrm>
            <a:off x="725637" y="321999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5"/>
          </p:nvPr>
        </p:nvSpPr>
        <p:spPr>
          <a:xfrm>
            <a:off x="2870600" y="3781501"/>
            <a:ext cx="1128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6"/>
          </p:nvPr>
        </p:nvSpPr>
        <p:spPr>
          <a:xfrm>
            <a:off x="2870596" y="4194668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7" hasCustomPrompt="1"/>
          </p:nvPr>
        </p:nvSpPr>
        <p:spPr>
          <a:xfrm>
            <a:off x="2870612" y="321659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8"/>
          </p:nvPr>
        </p:nvSpPr>
        <p:spPr>
          <a:xfrm>
            <a:off x="5015575" y="3781526"/>
            <a:ext cx="91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9"/>
          </p:nvPr>
        </p:nvSpPr>
        <p:spPr>
          <a:xfrm>
            <a:off x="5015575" y="419468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0" hasCustomPrompt="1"/>
          </p:nvPr>
        </p:nvSpPr>
        <p:spPr>
          <a:xfrm>
            <a:off x="5015587" y="321660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737900" y="547725"/>
            <a:ext cx="749700" cy="48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ctrTitle" idx="21"/>
          </p:nvPr>
        </p:nvSpPr>
        <p:spPr>
          <a:xfrm>
            <a:off x="723600" y="470622"/>
            <a:ext cx="1753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-99062" y="3110610"/>
            <a:ext cx="7618500" cy="486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3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 flipH="1">
            <a:off x="4804872" y="2123400"/>
            <a:ext cx="2847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800"/>
              <a:buNone/>
              <a:defRPr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2178957" y="2185251"/>
            <a:ext cx="19959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4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ctrTitle"/>
          </p:nvPr>
        </p:nvSpPr>
        <p:spPr>
          <a:xfrm>
            <a:off x="38709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4754950" y="2314225"/>
            <a:ext cx="2983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+ subtitle">
  <p:cSld name="CUSTOM_15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3531568" y="3311625"/>
            <a:ext cx="49818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000"/>
              <a:buNone/>
              <a:defRPr sz="10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2">
  <p:cSld name="TITLE_ONLY_3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-539012" y="2132593"/>
            <a:ext cx="4567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1231588" y="3202043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ubTitle" idx="2"/>
          </p:nvPr>
        </p:nvSpPr>
        <p:spPr>
          <a:xfrm>
            <a:off x="5115470" y="3202043"/>
            <a:ext cx="2797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ctrTitle" idx="3"/>
          </p:nvPr>
        </p:nvSpPr>
        <p:spPr>
          <a:xfrm>
            <a:off x="5115470" y="2132593"/>
            <a:ext cx="45873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2">
  <p:cSld name="CUSTOM_1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25224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 flipH="1">
            <a:off x="2730125" y="2243225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600"/>
              <a:buNone/>
              <a:defRPr sz="3600">
                <a:solidFill>
                  <a:srgbClr val="B7B7B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6500"/>
              <a:buNone/>
              <a:defRPr sz="65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40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0"/>
              <a:buNone/>
              <a:defRPr sz="160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0"/>
              <a:buFont typeface="Fira Sans Extra Condensed Medium"/>
              <a:buNone/>
              <a:defRPr sz="14000">
                <a:solidFill>
                  <a:srgbClr val="B7B7B7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3">
  <p:cSld name="CUSTOM_20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 flipH="1">
            <a:off x="4101725" y="2243225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600"/>
              <a:buNone/>
              <a:defRPr sz="36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500"/>
              <a:buNone/>
              <a:defRPr sz="65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-517450" y="2419325"/>
            <a:ext cx="4488300" cy="1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0"/>
              <a:buNone/>
              <a:defRPr sz="16000">
                <a:solidFill>
                  <a:srgbClr val="CCCCC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0"/>
              <a:buFont typeface="Fira Sans Extra Condensed Medium"/>
              <a:buNone/>
              <a:defRPr sz="14000">
                <a:solidFill>
                  <a:srgbClr val="CCCCCC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/>
          <p:nvPr/>
        </p:nvSpPr>
        <p:spPr>
          <a:xfrm>
            <a:off x="2609300" y="753125"/>
            <a:ext cx="4099200" cy="3583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CUSTOM_6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ctrTitle"/>
          </p:nvPr>
        </p:nvSpPr>
        <p:spPr>
          <a:xfrm>
            <a:off x="2120944" y="1395950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1"/>
          </p:nvPr>
        </p:nvSpPr>
        <p:spPr>
          <a:xfrm>
            <a:off x="2120944" y="1857424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ctrTitle" idx="2"/>
          </p:nvPr>
        </p:nvSpPr>
        <p:spPr>
          <a:xfrm>
            <a:off x="4593656" y="1392550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3"/>
          </p:nvPr>
        </p:nvSpPr>
        <p:spPr>
          <a:xfrm>
            <a:off x="5196656" y="1854021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ctrTitle" idx="4"/>
          </p:nvPr>
        </p:nvSpPr>
        <p:spPr>
          <a:xfrm>
            <a:off x="2120944" y="2921676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5"/>
          </p:nvPr>
        </p:nvSpPr>
        <p:spPr>
          <a:xfrm>
            <a:off x="2120944" y="3383150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 idx="6"/>
          </p:nvPr>
        </p:nvSpPr>
        <p:spPr>
          <a:xfrm>
            <a:off x="4593656" y="2918279"/>
            <a:ext cx="2429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7"/>
          </p:nvPr>
        </p:nvSpPr>
        <p:spPr>
          <a:xfrm>
            <a:off x="5196656" y="3379749"/>
            <a:ext cx="18264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ctrTitle" idx="8"/>
          </p:nvPr>
        </p:nvSpPr>
        <p:spPr>
          <a:xfrm>
            <a:off x="723600" y="470625"/>
            <a:ext cx="1497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●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 Light"/>
              <a:buChar char="○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 Light"/>
              <a:buChar char="■"/>
              <a:defRPr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7" r:id="rId7"/>
    <p:sldLayoutId id="2147483659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/>
          <p:nvPr/>
        </p:nvSpPr>
        <p:spPr>
          <a:xfrm rot="10800000">
            <a:off x="7782000" y="367900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5" name="Google Shape;145;p29"/>
          <p:cNvSpPr/>
          <p:nvPr/>
        </p:nvSpPr>
        <p:spPr>
          <a:xfrm>
            <a:off x="381075" y="3949313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7" name="Google Shape;147;p29"/>
          <p:cNvSpPr txBox="1">
            <a:spLocks noGrp="1"/>
          </p:cNvSpPr>
          <p:nvPr>
            <p:ph type="ctrTitle"/>
          </p:nvPr>
        </p:nvSpPr>
        <p:spPr>
          <a:xfrm>
            <a:off x="468396" y="2143879"/>
            <a:ext cx="8207208" cy="607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Averta-Black" panose="00000A00000000000000" pitchFamily="50" charset="-95"/>
                <a:cs typeface="Tahoma" pitchFamily="34" charset="0"/>
              </a:rPr>
              <a:t>INTERLIFE</a:t>
            </a:r>
            <a:r>
              <a:rPr lang="en-US" sz="4400" dirty="0">
                <a:solidFill>
                  <a:schemeClr val="bg1"/>
                </a:solidFill>
                <a:latin typeface="Averta-Black" panose="00000A00000000000000" pitchFamily="50" charset="-95"/>
                <a:cs typeface="Tahoma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Averta-Black" panose="00000A00000000000000" pitchFamily="50" charset="-95"/>
                <a:cs typeface="Tahoma" pitchFamily="34" charset="0"/>
              </a:rPr>
              <a:t>General Insurance Company S.A.</a:t>
            </a:r>
            <a:endParaRPr sz="3000" dirty="0">
              <a:solidFill>
                <a:schemeClr val="lt1"/>
              </a:solidFill>
              <a:latin typeface="Averta-Black" panose="00000A00000000000000" pitchFamily="50" charset="-95"/>
            </a:endParaRPr>
          </a:p>
        </p:txBody>
      </p:sp>
      <p:sp>
        <p:nvSpPr>
          <p:cNvPr id="6" name="Google Shape;146;p29"/>
          <p:cNvSpPr txBox="1">
            <a:spLocks/>
          </p:cNvSpPr>
          <p:nvPr/>
        </p:nvSpPr>
        <p:spPr>
          <a:xfrm>
            <a:off x="3916291" y="3384376"/>
            <a:ext cx="1311418" cy="2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Open Sans Light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April</a:t>
            </a:r>
            <a:r>
              <a:rPr kumimoji="0" lang="el-GR" sz="900" b="1" i="0" u="none" strike="noStrike" kern="0" cap="none" spc="0" normalizeH="0" baseline="0" noProof="0" dirty="0">
                <a:ln>
                  <a:noFill/>
                </a:ln>
                <a:solidFill>
                  <a:srgbClr val="CCCCCC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 20</a:t>
            </a:r>
            <a:r>
              <a:rPr lang="en-US" sz="900" b="1" dirty="0">
                <a:solidFill>
                  <a:srgbClr val="CCCCCC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2</a:t>
            </a:r>
            <a:r>
              <a:rPr lang="el-GR" sz="900" b="1" dirty="0">
                <a:solidFill>
                  <a:srgbClr val="CCCCCC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5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CCCCCC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pic>
        <p:nvPicPr>
          <p:cNvPr id="3" name="Γραφικό 2">
            <a:extLst>
              <a:ext uri="{FF2B5EF4-FFF2-40B4-BE49-F238E27FC236}">
                <a16:creationId xmlns:a16="http://schemas.microsoft.com/office/drawing/2014/main" id="{BFCAE181-371B-3BCB-2C96-243CBE8A2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75" y="367900"/>
            <a:ext cx="2102693" cy="511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tabLst>
                <a:tab pos="92075" algn="l"/>
              </a:tabLst>
            </a:pP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Total Shareholders' Equity 2024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Development</a:t>
            </a: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 –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IFRS Adjusted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8" name="19 - Ορθογώνιο">
            <a:extLst>
              <a:ext uri="{FF2B5EF4-FFF2-40B4-BE49-F238E27FC236}">
                <a16:creationId xmlns:a16="http://schemas.microsoft.com/office/drawing/2014/main" id="{A5BC7BF4-F7EA-E575-0940-CD55E85C236B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10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5171FB-7F4E-1917-BF8B-A6504748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50788"/>
              </p:ext>
            </p:extLst>
          </p:nvPr>
        </p:nvGraphicFramePr>
        <p:xfrm>
          <a:off x="395536" y="934556"/>
          <a:ext cx="828092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657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1F228472-135E-CBF9-E231-3D3A2A59F896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11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37027A-39DE-EDB4-B321-F68694F35C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050249"/>
              </p:ext>
            </p:extLst>
          </p:nvPr>
        </p:nvGraphicFramePr>
        <p:xfrm>
          <a:off x="395536" y="936000"/>
          <a:ext cx="828092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2E71B380-C486-E6CD-FFE7-D1DCF2D03083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erif Display"/>
              <a:buNone/>
              <a:defRPr sz="1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>
              <a:tabLst>
                <a:tab pos="92075" algn="l"/>
              </a:tabLst>
            </a:pP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Total Assets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 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2024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Development</a:t>
            </a: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 –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IFRS Adjusted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30603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5"/>
            <a:ext cx="6120680" cy="558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Financial Data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Alternative Performance Metrics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4" name="61 - Πίνακας">
            <a:extLst>
              <a:ext uri="{FF2B5EF4-FFF2-40B4-BE49-F238E27FC236}">
                <a16:creationId xmlns:a16="http://schemas.microsoft.com/office/drawing/2014/main" id="{73878CCD-BC3A-45CB-1B11-B5860370C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00525"/>
              </p:ext>
            </p:extLst>
          </p:nvPr>
        </p:nvGraphicFramePr>
        <p:xfrm>
          <a:off x="395536" y="915566"/>
          <a:ext cx="8280000" cy="3814468"/>
        </p:xfrm>
        <a:graphic>
          <a:graphicData uri="http://schemas.openxmlformats.org/drawingml/2006/table">
            <a:tbl>
              <a:tblPr/>
              <a:tblGrid>
                <a:gridCol w="23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5172">
                  <a:extLst>
                    <a:ext uri="{9D8B030D-6E8A-4147-A177-3AD203B41FA5}">
                      <a16:colId xmlns:a16="http://schemas.microsoft.com/office/drawing/2014/main" val="4034767678"/>
                    </a:ext>
                  </a:extLst>
                </a:gridCol>
              </a:tblGrid>
              <a:tr h="248071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APM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0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6733" marR="6733" marT="67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0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31/12/202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0F7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r" fontAlgn="b"/>
                      <a:r>
                        <a:rPr lang="el-GR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31/12/202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4</a:t>
                      </a:r>
                      <a:endParaRPr lang="el-GR" sz="900" b="1" i="0" u="none" strike="noStrike" dirty="0">
                        <a:solidFill>
                          <a:srgbClr val="FFFFFF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0" marR="7200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highlight>
                            <a:srgbClr val="FFFF00"/>
                          </a:highlight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SCR Ratio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Eligible own funds </a:t>
                      </a: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/ 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Solvency Capital Requirement 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184,00%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166,57%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MCR Ratio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Eligible own funds </a:t>
                      </a: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/ 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Minimum Capital Requirement 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660,00%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625,52%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4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% </a:t>
                      </a:r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Revenue Change</a:t>
                      </a:r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(</a:t>
                      </a:r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Premiums</a:t>
                      </a:r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)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% 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Annual Change in Insurance Revenues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11,45%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11,77%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highlight>
                            <a:srgbClr val="FFFF00"/>
                          </a:highlight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Loss Ratio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highlight>
                          <a:srgbClr val="FFFF00"/>
                        </a:highlight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lvl="1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Claims Paid to Policyholders + Other Operating Expenses Attributable to Insurance Costs + Adjustments to Insurance Claims Liabilities) / Insurance Revenues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83,19%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82,93%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highlight>
                            <a:srgbClr val="FFFF00"/>
                          </a:highlight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Operating Expenses Ratio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highlight>
                          <a:srgbClr val="FFFF00"/>
                        </a:highlight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Total Operating Expenses / Insurance Revenues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8,94%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9,63%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Commission Ratio </a:t>
                      </a:r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</a:t>
                      </a:r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Acquisition Costs</a:t>
                      </a:r>
                      <a:r>
                        <a:rPr lang="el-GR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)</a:t>
                      </a: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Earned Acquisition Commissions / Insurance Revenues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19,45%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19,59%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Operating and Commission Expense Ratio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(</a:t>
                      </a: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Operating Expenses + Earned Acquisition Commissions) / Insurance Revenues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28,40%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29,23%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Combined Ratio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(Claims Paid + Change in Insurance Provisions + Operating Expenses + Earned Acquisition Commissions) / Insurance Revenues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100,23%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99,66%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highlight>
                            <a:srgbClr val="FFFF00"/>
                          </a:highlight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Profitability Ratio 1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highlight>
                          <a:srgbClr val="FFFF00"/>
                        </a:highlight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Profit Before Tax / Insurance Revenues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19,53%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14,92%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Profitability Ratio 2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Profit After Tax / Insurance Revenues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10,47%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8,40%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Coverage Ratio 1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Liabilities / Own Funds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133,78%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143,48%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5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Coverage Ratio 2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(Investment Property + Financial Assets + Cash and Cash Equivalents) / Total Assets</a:t>
                      </a:r>
                      <a:endParaRPr lang="el-GR" sz="800" b="0" i="0" u="none" strike="noStrike" cap="non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  <a:sym typeface="Arial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93,93%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94,61%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99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254C6D"/>
                          </a:solidFill>
                          <a:highlight>
                            <a:srgbClr val="FFFF00"/>
                          </a:highlight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Coverage Ratio 3</a:t>
                      </a:r>
                      <a:endParaRPr lang="el-GR" sz="800" b="1" i="0" u="none" strike="noStrike" dirty="0">
                        <a:solidFill>
                          <a:srgbClr val="254C6D"/>
                        </a:solidFill>
                        <a:highlight>
                          <a:srgbClr val="FFFF00"/>
                        </a:highlight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lvl="0" algn="l" fontAlgn="b"/>
                      <a:r>
                        <a:rPr lang="en-US" sz="800" b="0" i="0" u="none" strike="noStrik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(Financial Assets + Cash and Cash Equivalents) / Total Assets</a:t>
                      </a:r>
                      <a:endParaRPr lang="el-GR" sz="800" b="0" i="0" u="none" strike="noStrike" dirty="0">
                        <a:solidFill>
                          <a:srgbClr val="254C6D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L="72000" marR="0" marT="36000" marB="36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800" b="0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84,71%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800" b="1" i="0" u="none" strike="noStrike" cap="none" dirty="0">
                          <a:solidFill>
                            <a:srgbClr val="254C6D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  <a:sym typeface="Arial"/>
                        </a:rPr>
                        <a:t>85,48%</a:t>
                      </a:r>
                    </a:p>
                  </a:txBody>
                  <a:tcPr marL="0" marR="7200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4A4A6AD8-CF8B-CA77-DF5D-255EE87ADA71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12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2453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Financial Data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Investment Revenue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13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9618"/>
              </p:ext>
            </p:extLst>
          </p:nvPr>
        </p:nvGraphicFramePr>
        <p:xfrm>
          <a:off x="395536" y="934556"/>
          <a:ext cx="7992888" cy="14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810174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Amounts expressed in €</a:t>
                      </a:r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Income</a:t>
                      </a:r>
                      <a:endParaRPr lang="el-GR" sz="100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3.835.520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6.431.722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Gains from Sale of Financial Instruments</a:t>
                      </a:r>
                      <a:endParaRPr lang="el-GR" sz="100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1.978.773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6.005.777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Gains on Revaluation of Financial Assets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17.229.515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7.548.558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Gains/Losses from Fair Value Measurement of Investment Properties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1.138.028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314.296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146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Result</a:t>
                      </a:r>
                      <a:endParaRPr lang="el-GR" sz="1000" b="1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24.181.835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20.300.353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  <p:graphicFrame>
        <p:nvGraphicFramePr>
          <p:cNvPr id="2" name="Γράφημα 28">
            <a:extLst>
              <a:ext uri="{FF2B5EF4-FFF2-40B4-BE49-F238E27FC236}">
                <a16:creationId xmlns:a16="http://schemas.microsoft.com/office/drawing/2014/main" id="{A3F236DE-8162-4089-8111-2B8F6F84F4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829845"/>
              </p:ext>
            </p:extLst>
          </p:nvPr>
        </p:nvGraphicFramePr>
        <p:xfrm>
          <a:off x="395536" y="2499742"/>
          <a:ext cx="79928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36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C4145E25-5D02-0861-A0C3-3B7113019601}"/>
              </a:ext>
            </a:extLst>
          </p:cNvPr>
          <p:cNvSpPr txBox="1">
            <a:spLocks/>
          </p:cNvSpPr>
          <p:nvPr/>
        </p:nvSpPr>
        <p:spPr>
          <a:xfrm>
            <a:off x="323528" y="123478"/>
            <a:ext cx="79208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  <a:t>Investments</a:t>
            </a:r>
            <a:r>
              <a:rPr lang="el-GR" sz="1800" b="1" dirty="0">
                <a:solidFill>
                  <a:srgbClr val="254C6D"/>
                </a:solidFill>
                <a:latin typeface="Averta-ExtraBold" pitchFamily="50" charset="-95"/>
              </a:rPr>
              <a:t> 2024</a:t>
            </a:r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  <a:t> 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Investment Development and Structure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3" name="20 - Ορθογώνιο">
            <a:extLst>
              <a:ext uri="{FF2B5EF4-FFF2-40B4-BE49-F238E27FC236}">
                <a16:creationId xmlns:a16="http://schemas.microsoft.com/office/drawing/2014/main" id="{1A790D54-5214-8E2C-A1C3-A3F37091E8C7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19 - Ορθογώνιο">
            <a:extLst>
              <a:ext uri="{FF2B5EF4-FFF2-40B4-BE49-F238E27FC236}">
                <a16:creationId xmlns:a16="http://schemas.microsoft.com/office/drawing/2014/main" id="{18BDA7A2-161D-DDF3-1CE4-0B07CAE63C4D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14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67DE29-AF46-4F2E-F274-1D7B533CA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01473"/>
              </p:ext>
            </p:extLst>
          </p:nvPr>
        </p:nvGraphicFramePr>
        <p:xfrm>
          <a:off x="6300192" y="987574"/>
          <a:ext cx="27363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635D556-CBC9-90CA-2DFC-64E048F91B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885691"/>
              </p:ext>
            </p:extLst>
          </p:nvPr>
        </p:nvGraphicFramePr>
        <p:xfrm>
          <a:off x="323528" y="987574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008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67509-1C79-A817-310C-6F50C46B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01"/>
          <a:stretch/>
        </p:blipFill>
        <p:spPr>
          <a:xfrm>
            <a:off x="455608" y="1372070"/>
            <a:ext cx="4307840" cy="2656215"/>
          </a:xfrm>
          <a:prstGeom prst="rect">
            <a:avLst/>
          </a:prstGeom>
        </p:spPr>
      </p:pic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BA26DCC2-E22E-B7A0-3F20-7D59B10E1A1B}"/>
              </a:ext>
            </a:extLst>
          </p:cNvPr>
          <p:cNvSpPr txBox="1">
            <a:spLocks/>
          </p:cNvSpPr>
          <p:nvPr/>
        </p:nvSpPr>
        <p:spPr>
          <a:xfrm>
            <a:off x="323528" y="194400"/>
            <a:ext cx="4968552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Return on Equity</a:t>
            </a:r>
            <a:b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</a:rPr>
              <a:t>Greek Insurance Market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43D1B-25A2-E140-F80B-904713DF9290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KPMG – 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Report KPMG</a:t>
            </a:r>
            <a:endParaRPr lang="el-GR" sz="800" dirty="0"/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38B39411-7DB0-6FA6-6737-1826EA28F8E8}"/>
              </a:ext>
            </a:extLst>
          </p:cNvPr>
          <p:cNvGrpSpPr/>
          <p:nvPr/>
        </p:nvGrpSpPr>
        <p:grpSpPr>
          <a:xfrm>
            <a:off x="5364088" y="2231232"/>
            <a:ext cx="1678411" cy="937890"/>
            <a:chOff x="4895011" y="2152997"/>
            <a:chExt cx="1678411" cy="937890"/>
          </a:xfrm>
        </p:grpSpPr>
        <p:sp>
          <p:nvSpPr>
            <p:cNvPr id="7" name="Google Shape;156;p30">
              <a:extLst>
                <a:ext uri="{FF2B5EF4-FFF2-40B4-BE49-F238E27FC236}">
                  <a16:creationId xmlns:a16="http://schemas.microsoft.com/office/drawing/2014/main" id="{E1401776-AD53-04C1-B78A-459F64BF640B}"/>
                </a:ext>
              </a:extLst>
            </p:cNvPr>
            <p:cNvSpPr txBox="1">
              <a:spLocks/>
            </p:cNvSpPr>
            <p:nvPr/>
          </p:nvSpPr>
          <p:spPr>
            <a:xfrm>
              <a:off x="5016287" y="2152997"/>
              <a:ext cx="1462387" cy="36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54C6D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  <a:sym typeface="DM Serif Display"/>
                </a:rPr>
                <a:t>INTERLIFE ROE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kumimoji="0" lang="el-G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54C6D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rPr>
                <a:t>202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254C6D"/>
                  </a:solidFill>
                  <a:effectLst/>
                  <a:uLnTx/>
                  <a:uFillTx/>
                  <a:latin typeface="Open Sans Light"/>
                  <a:ea typeface="Open Sans Light"/>
                  <a:cs typeface="Open Sans Light"/>
                  <a:sym typeface="Open Sans Light"/>
                </a:rPr>
                <a:t>3</a:t>
              </a:r>
              <a:endParaRPr kumimoji="0" lang="el-GR" sz="700" b="0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8" name="Google Shape;158;p30">
              <a:extLst>
                <a:ext uri="{FF2B5EF4-FFF2-40B4-BE49-F238E27FC236}">
                  <a16:creationId xmlns:a16="http://schemas.microsoft.com/office/drawing/2014/main" id="{32FB645B-C0F6-D690-9404-E6C74A1ED6D6}"/>
                </a:ext>
              </a:extLst>
            </p:cNvPr>
            <p:cNvSpPr txBox="1">
              <a:spLocks/>
            </p:cNvSpPr>
            <p:nvPr/>
          </p:nvSpPr>
          <p:spPr>
            <a:xfrm>
              <a:off x="4895011" y="2513037"/>
              <a:ext cx="1678411" cy="577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lang="en-US" sz="3600" spc="-100" dirty="0">
                  <a:solidFill>
                    <a:srgbClr val="5480F7"/>
                  </a:solidFill>
                  <a:latin typeface="Gotham Bold" pitchFamily="2" charset="0"/>
                  <a:ea typeface="DejaVu Sans" pitchFamily="34" charset="0"/>
                  <a:cs typeface="Gotham Light" pitchFamily="50" charset="0"/>
                </a:rPr>
                <a:t>19</a:t>
              </a:r>
              <a:r>
                <a:rPr lang="el-GR" sz="3600" spc="-100" dirty="0">
                  <a:solidFill>
                    <a:srgbClr val="5480F7"/>
                  </a:solidFill>
                  <a:latin typeface="Gotham Bold" pitchFamily="2" charset="0"/>
                  <a:ea typeface="DejaVu Sans" pitchFamily="34" charset="0"/>
                  <a:cs typeface="Gotham Light" pitchFamily="50" charset="0"/>
                </a:rPr>
                <a:t>,</a:t>
              </a:r>
              <a:r>
                <a:rPr lang="en-US" sz="3600" spc="-100" dirty="0">
                  <a:solidFill>
                    <a:srgbClr val="5480F7"/>
                  </a:solidFill>
                  <a:latin typeface="Gotham Bold" pitchFamily="2" charset="0"/>
                  <a:ea typeface="DejaVu Sans" pitchFamily="34" charset="0"/>
                  <a:cs typeface="Gotham Light" pitchFamily="50" charset="0"/>
                </a:rPr>
                <a:t>53</a:t>
              </a:r>
              <a:r>
                <a:rPr kumimoji="0" lang="el-GR" sz="2000" b="0" i="0" u="none" strike="noStrike" kern="0" cap="none" spc="-100" normalizeH="0" baseline="0" noProof="0" dirty="0">
                  <a:ln>
                    <a:noFill/>
                  </a:ln>
                  <a:solidFill>
                    <a:srgbClr val="5480F7"/>
                  </a:solidFill>
                  <a:effectLst/>
                  <a:uLnTx/>
                  <a:uFillTx/>
                  <a:latin typeface="Gotham Bold" pitchFamily="2" charset="0"/>
                  <a:ea typeface="DejaVu Sans" pitchFamily="34" charset="0"/>
                  <a:cs typeface="Gotham Light" pitchFamily="50" charset="0"/>
                  <a:sym typeface="DM Serif Display"/>
                </a:rPr>
                <a:t>%</a:t>
              </a:r>
              <a:endParaRPr kumimoji="0" lang="es" sz="3600" b="0" i="0" u="none" strike="noStrike" kern="0" cap="none" spc="-10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Gotham Bold" pitchFamily="2" charset="0"/>
                <a:ea typeface="DejaVu Sans" pitchFamily="34" charset="0"/>
                <a:cs typeface="Gotham Light" pitchFamily="50" charset="0"/>
                <a:sym typeface="DM Serif Display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65B4765-C1D9-8242-BA67-9D6568AE41EC}"/>
              </a:ext>
            </a:extLst>
          </p:cNvPr>
          <p:cNvSpPr txBox="1"/>
          <p:nvPr/>
        </p:nvSpPr>
        <p:spPr>
          <a:xfrm>
            <a:off x="492200" y="124626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spc="-20" dirty="0">
                <a:solidFill>
                  <a:srgbClr val="254C6D"/>
                </a:solidFill>
                <a:latin typeface="Averta-Semibold" pitchFamily="50" charset="-95"/>
              </a:rPr>
              <a:t>Return on Equity </a:t>
            </a:r>
            <a:r>
              <a:rPr lang="el-GR" sz="1200" spc="-20" dirty="0">
                <a:solidFill>
                  <a:srgbClr val="254C6D"/>
                </a:solidFill>
                <a:latin typeface="Averta-Semibold" pitchFamily="50" charset="-95"/>
              </a:rPr>
              <a:t>– </a:t>
            </a:r>
            <a:r>
              <a:rPr lang="en-US" sz="1200" spc="-20" dirty="0">
                <a:solidFill>
                  <a:srgbClr val="254C6D"/>
                </a:solidFill>
                <a:latin typeface="Averta-Semibold" pitchFamily="50" charset="-95"/>
              </a:rPr>
              <a:t>ROE </a:t>
            </a:r>
            <a:r>
              <a:rPr lang="el-GR" sz="1200" spc="-20" dirty="0">
                <a:solidFill>
                  <a:srgbClr val="254C6D"/>
                </a:solidFill>
                <a:latin typeface="Averta-Semibold" pitchFamily="50" charset="-95"/>
              </a:rPr>
              <a:t>(</a:t>
            </a:r>
            <a:r>
              <a:rPr lang="en-US" sz="1200" spc="-20" dirty="0">
                <a:solidFill>
                  <a:srgbClr val="254C6D"/>
                </a:solidFill>
                <a:latin typeface="Averta-Semibold" pitchFamily="50" charset="-95"/>
              </a:rPr>
              <a:t>before tax</a:t>
            </a:r>
            <a:r>
              <a:rPr lang="el-GR" sz="1200" spc="-20" dirty="0">
                <a:solidFill>
                  <a:srgbClr val="254C6D"/>
                </a:solidFill>
                <a:latin typeface="Averta-Semibold" pitchFamily="50" charset="-95"/>
              </a:rPr>
              <a:t>)</a:t>
            </a:r>
            <a:endParaRPr lang="el-GR" sz="1200" spc="-20" dirty="0">
              <a:solidFill>
                <a:srgbClr val="254C6D"/>
              </a:solidFill>
              <a:latin typeface="Averta-Semibold" pitchFamily="50" charset="-95"/>
              <a:sym typeface="DM Serif Display"/>
            </a:endParaRPr>
          </a:p>
        </p:txBody>
      </p:sp>
      <p:cxnSp>
        <p:nvCxnSpPr>
          <p:cNvPr id="12" name="46 - Γωνιακή σύνδεση">
            <a:extLst>
              <a:ext uri="{FF2B5EF4-FFF2-40B4-BE49-F238E27FC236}">
                <a16:creationId xmlns:a16="http://schemas.microsoft.com/office/drawing/2014/main" id="{1710BB2A-9256-FAE1-89C7-ACAFCDBAE14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353784" y="2912003"/>
            <a:ext cx="1010304" cy="419583"/>
          </a:xfrm>
          <a:prstGeom prst="bentConnector3">
            <a:avLst>
              <a:gd name="adj1" fmla="val 66058"/>
            </a:avLst>
          </a:prstGeom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9 - Ορθογώνιο">
            <a:extLst>
              <a:ext uri="{FF2B5EF4-FFF2-40B4-BE49-F238E27FC236}">
                <a16:creationId xmlns:a16="http://schemas.microsoft.com/office/drawing/2014/main" id="{1183CC6A-EE6D-1930-F564-1EE92471E428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15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0" name="20 - Ορθογώνιο">
            <a:extLst>
              <a:ext uri="{FF2B5EF4-FFF2-40B4-BE49-F238E27FC236}">
                <a16:creationId xmlns:a16="http://schemas.microsoft.com/office/drawing/2014/main" id="{4D13D228-5D03-1611-8FD1-D344129AEF03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D5A4279-8BD7-2327-0BBC-585F77729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066" y="4028285"/>
            <a:ext cx="2657894" cy="3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Premium (Insurance) Production Development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2024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 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By Line of Business  </a:t>
            </a:r>
            <a:endParaRPr lang="el-GR" sz="1400" spc="-20" dirty="0">
              <a:solidFill>
                <a:srgbClr val="254C6D"/>
              </a:solidFill>
              <a:latin typeface="Averta-Semibold" pitchFamily="50" charset="-95"/>
            </a:endParaRP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0E281150-D410-A261-6217-D5638A809FA3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3F4DDD5A-CF45-0D3E-7B7F-A2FF1499DE47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16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69E8969-D26E-7BC9-D959-DB71E7A16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2824"/>
              </p:ext>
            </p:extLst>
          </p:nvPr>
        </p:nvGraphicFramePr>
        <p:xfrm>
          <a:off x="414118" y="1059582"/>
          <a:ext cx="7919998" cy="2573298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793282">
                  <a:extLst>
                    <a:ext uri="{9D8B030D-6E8A-4147-A177-3AD203B41FA5}">
                      <a16:colId xmlns:a16="http://schemas.microsoft.com/office/drawing/2014/main" val="1268857813"/>
                    </a:ext>
                  </a:extLst>
                </a:gridCol>
                <a:gridCol w="1031679">
                  <a:extLst>
                    <a:ext uri="{9D8B030D-6E8A-4147-A177-3AD203B41FA5}">
                      <a16:colId xmlns:a16="http://schemas.microsoft.com/office/drawing/2014/main" val="3041954449"/>
                    </a:ext>
                  </a:extLst>
                </a:gridCol>
                <a:gridCol w="1031679">
                  <a:extLst>
                    <a:ext uri="{9D8B030D-6E8A-4147-A177-3AD203B41FA5}">
                      <a16:colId xmlns:a16="http://schemas.microsoft.com/office/drawing/2014/main" val="1678214530"/>
                    </a:ext>
                  </a:extLst>
                </a:gridCol>
                <a:gridCol w="1031679">
                  <a:extLst>
                    <a:ext uri="{9D8B030D-6E8A-4147-A177-3AD203B41FA5}">
                      <a16:colId xmlns:a16="http://schemas.microsoft.com/office/drawing/2014/main" val="103229735"/>
                    </a:ext>
                  </a:extLst>
                </a:gridCol>
                <a:gridCol w="1031679">
                  <a:extLst>
                    <a:ext uri="{9D8B030D-6E8A-4147-A177-3AD203B41FA5}">
                      <a16:colId xmlns:a16="http://schemas.microsoft.com/office/drawing/2014/main" val="1103842109"/>
                    </a:ext>
                  </a:extLst>
                </a:gridCol>
              </a:tblGrid>
              <a:tr h="395892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Line of Business 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Difference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± 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219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Marine, Aviation &amp; Transport Insurance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2.151.572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2.389.797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238.225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07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55997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Medical Expense Insurance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13.392.225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13.999.105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606.880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3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Fire &amp; Other Damages To Property Insurance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3.634.335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3.910.594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276.259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32236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Motor Vehicle Liability Insurance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47.344.153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50.401.245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3.057.092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42403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 Motor Insurance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14.063.728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16.124.290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2.060.562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02355"/>
                  </a:ext>
                </a:extLst>
              </a:tr>
              <a:tr h="296919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 LoBs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13.235.476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13.523.027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287.552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47201"/>
                  </a:ext>
                </a:extLst>
              </a:tr>
              <a:tr h="395892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93.821.488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100.348.059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6.526.571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96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3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06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Premium (Insurance) Production Development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Motor </a:t>
            </a: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–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NonMotor</a:t>
            </a:r>
            <a:endParaRPr lang="el-GR" sz="1400" spc="-20" dirty="0">
              <a:solidFill>
                <a:srgbClr val="254C6D"/>
              </a:solidFill>
              <a:latin typeface="Averta-Semibold" pitchFamily="50" charset="-95"/>
            </a:endParaRP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0E281150-D410-A261-6217-D5638A809FA3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" name="19 - Ορθογώνιο">
            <a:extLst>
              <a:ext uri="{FF2B5EF4-FFF2-40B4-BE49-F238E27FC236}">
                <a16:creationId xmlns:a16="http://schemas.microsoft.com/office/drawing/2014/main" id="{3F4DDD5A-CF45-0D3E-7B7F-A2FF1499DE47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17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69E8969-D26E-7BC9-D959-DB71E7A16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752070"/>
              </p:ext>
            </p:extLst>
          </p:nvPr>
        </p:nvGraphicFramePr>
        <p:xfrm>
          <a:off x="414118" y="1059582"/>
          <a:ext cx="7902298" cy="129600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797842">
                  <a:extLst>
                    <a:ext uri="{9D8B030D-6E8A-4147-A177-3AD203B41FA5}">
                      <a16:colId xmlns:a16="http://schemas.microsoft.com/office/drawing/2014/main" val="1268857813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3041954449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1678214530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103229735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11038421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Portfolio 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Απόκλιση 2023/2024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± 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2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Motor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72.623.634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78.388.943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5.765.309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7,94%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559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Non-Motor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21.197.854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21.959.116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761.262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59%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93.821.488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100.348.059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6.526.571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96%</a:t>
                      </a: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39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5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7DD5-AB9C-3272-E9D9-A0E07AB0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30">
            <a:extLst>
              <a:ext uri="{FF2B5EF4-FFF2-40B4-BE49-F238E27FC236}">
                <a16:creationId xmlns:a16="http://schemas.microsoft.com/office/drawing/2014/main" id="{A2575A9E-004B-FC36-F7FB-7527C725A68A}"/>
              </a:ext>
            </a:extLst>
          </p:cNvPr>
          <p:cNvSpPr txBox="1">
            <a:spLocks/>
          </p:cNvSpPr>
          <p:nvPr/>
        </p:nvSpPr>
        <p:spPr>
          <a:xfrm>
            <a:off x="323528" y="195486"/>
            <a:ext cx="61206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Comparative Premium Data: Greece vs. Europe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</a:rPr>
              <a:t>Premiums per Capita</a:t>
            </a:r>
            <a:endParaRPr lang="el-GR" spc="-20" dirty="0">
              <a:solidFill>
                <a:srgbClr val="254C6D"/>
              </a:solidFill>
              <a:latin typeface="Averta-Semibold" pitchFamily="50" charset="-95"/>
            </a:endParaRPr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8EC2F35-EFEE-7861-68B4-F56CEFE5F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79483"/>
              </p:ext>
            </p:extLst>
          </p:nvPr>
        </p:nvGraphicFramePr>
        <p:xfrm>
          <a:off x="414118" y="1058400"/>
          <a:ext cx="8262340" cy="187200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800790">
                  <a:extLst>
                    <a:ext uri="{9D8B030D-6E8A-4147-A177-3AD203B41FA5}">
                      <a16:colId xmlns:a16="http://schemas.microsoft.com/office/drawing/2014/main" val="1268857813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3586772996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2839741573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1394382230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3874318646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103229735"/>
                    </a:ext>
                  </a:extLst>
                </a:gridCol>
                <a:gridCol w="1076925">
                  <a:extLst>
                    <a:ext uri="{9D8B030D-6E8A-4147-A177-3AD203B41FA5}">
                      <a16:colId xmlns:a16="http://schemas.microsoft.com/office/drawing/2014/main" val="1103842109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l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Insurance Branches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</a:t>
                      </a:r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(%) 2022 – 2023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2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Greece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Europe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Greece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Europe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Greece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Europe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422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General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195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1,242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214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1,321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559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Vehicle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95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381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405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Property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397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54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427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32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464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489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0424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D7654-2D28-024E-4D3E-87CECAC2C0AC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EIOPA</a:t>
            </a:r>
            <a:endParaRPr lang="el-GR" sz="800" dirty="0"/>
          </a:p>
        </p:txBody>
      </p:sp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4F290A3F-5CFE-6713-71C6-5FD129D21B19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18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20 - Ορθογώνιο">
            <a:extLst>
              <a:ext uri="{FF2B5EF4-FFF2-40B4-BE49-F238E27FC236}">
                <a16:creationId xmlns:a16="http://schemas.microsoft.com/office/drawing/2014/main" id="{91117275-4143-CFA3-952B-1FED237F8672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972477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23DE6A0-7FF8-7DA6-8732-B92B70EC960C}"/>
              </a:ext>
            </a:extLst>
          </p:cNvPr>
          <p:cNvSpPr/>
          <p:nvPr/>
        </p:nvSpPr>
        <p:spPr>
          <a:xfrm>
            <a:off x="5076056" y="0"/>
            <a:ext cx="4067944" cy="5143500"/>
          </a:xfrm>
          <a:prstGeom prst="rect">
            <a:avLst/>
          </a:prstGeom>
          <a:solidFill>
            <a:srgbClr val="ECF1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3" name="Εικόνα 32" descr="Εικόνα που περιέχει χάρτη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0089A3C3-69ED-D79C-F8AA-8149ED0D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94" y="1334089"/>
            <a:ext cx="3096957" cy="3141411"/>
          </a:xfrm>
          <a:prstGeom prst="rect">
            <a:avLst/>
          </a:prstGeom>
        </p:spPr>
      </p:pic>
      <p:sp>
        <p:nvSpPr>
          <p:cNvPr id="2" name="Google Shape;155;p30">
            <a:extLst>
              <a:ext uri="{FF2B5EF4-FFF2-40B4-BE49-F238E27FC236}">
                <a16:creationId xmlns:a16="http://schemas.microsoft.com/office/drawing/2014/main" id="{71A28010-7558-B780-4438-97070B4F671E}"/>
              </a:ext>
            </a:extLst>
          </p:cNvPr>
          <p:cNvSpPr txBox="1">
            <a:spLocks/>
          </p:cNvSpPr>
          <p:nvPr/>
        </p:nvSpPr>
        <p:spPr>
          <a:xfrm>
            <a:off x="323528" y="194400"/>
            <a:ext cx="4464128" cy="587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Comparative Premium Data: Greece vs. Europe</a:t>
            </a:r>
            <a:b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</a:rPr>
              <a:t>GDP vs. Insurance Premiums: Annual % Change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2E400-7E0D-676A-0F55-42F22A611F01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ELSTAT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</a:t>
            </a:r>
            <a:endParaRPr lang="el-GR" sz="800" dirty="0"/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D76C7668-49F1-F89C-EF60-AE192B81F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37382"/>
              </p:ext>
            </p:extLst>
          </p:nvPr>
        </p:nvGraphicFramePr>
        <p:xfrm>
          <a:off x="414118" y="1663748"/>
          <a:ext cx="4373538" cy="129600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061538">
                  <a:extLst>
                    <a:ext uri="{9D8B030D-6E8A-4147-A177-3AD203B41FA5}">
                      <a16:colId xmlns:a16="http://schemas.microsoft.com/office/drawing/2014/main" val="126885781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8677299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397415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39438223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874318646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l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2023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52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/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Greece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Europe</a:t>
                      </a:r>
                      <a:endParaRPr lang="el-GR" sz="1050" b="1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Greece</a:t>
                      </a:r>
                      <a:endParaRPr lang="el-GR" sz="1050" b="1" dirty="0">
                        <a:solidFill>
                          <a:srgbClr val="5480F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rgbClr val="5480F7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Europe</a:t>
                      </a:r>
                      <a:endParaRPr lang="el-GR" sz="1050" b="1" dirty="0">
                        <a:solidFill>
                          <a:srgbClr val="5480F7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7422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GDP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5,6%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3,5%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2,3%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0,4%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559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Premiums</a:t>
                      </a:r>
                      <a:endParaRPr lang="el-GR" sz="1050" b="0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50" b="0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4%</a:t>
                      </a:r>
                    </a:p>
                  </a:txBody>
                  <a:tcPr marL="64313" marR="6431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906703"/>
                  </a:ext>
                </a:extLst>
              </a:tr>
            </a:tbl>
          </a:graphicData>
        </a:graphic>
      </p:graphicFrame>
      <p:sp>
        <p:nvSpPr>
          <p:cNvPr id="14" name="Google Shape;155;p30">
            <a:extLst>
              <a:ext uri="{FF2B5EF4-FFF2-40B4-BE49-F238E27FC236}">
                <a16:creationId xmlns:a16="http://schemas.microsoft.com/office/drawing/2014/main" id="{A044EDF0-B283-B05F-439C-4BB5C10F0E9B}"/>
              </a:ext>
            </a:extLst>
          </p:cNvPr>
          <p:cNvSpPr txBox="1">
            <a:spLocks/>
          </p:cNvSpPr>
          <p:nvPr/>
        </p:nvSpPr>
        <p:spPr>
          <a:xfrm>
            <a:off x="5420652" y="194400"/>
            <a:ext cx="3310751" cy="865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  <a:t>Correlation between Insurance Premiums and GDP</a:t>
            </a:r>
            <a:b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</a:rPr>
              <a:t>Insurance Penetration in Greece </a:t>
            </a:r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(%)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92C3C-F4CF-284B-03EB-05750F5DBF21}"/>
              </a:ext>
            </a:extLst>
          </p:cNvPr>
          <p:cNvSpPr txBox="1"/>
          <p:nvPr/>
        </p:nvSpPr>
        <p:spPr>
          <a:xfrm>
            <a:off x="5420652" y="4590000"/>
            <a:ext cx="10955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Πηγή: 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ΕΑΕΕ,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EIOPA</a:t>
            </a:r>
            <a:endParaRPr lang="el-GR" sz="800" dirty="0"/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26D7D8BE-7BC3-D144-A93E-DD5F1F64F64C}"/>
              </a:ext>
            </a:extLst>
          </p:cNvPr>
          <p:cNvGrpSpPr/>
          <p:nvPr/>
        </p:nvGrpSpPr>
        <p:grpSpPr>
          <a:xfrm>
            <a:off x="7267495" y="1961295"/>
            <a:ext cx="1462387" cy="883595"/>
            <a:chOff x="302559" y="3135810"/>
            <a:chExt cx="1462387" cy="883595"/>
          </a:xfrm>
        </p:grpSpPr>
        <p:sp>
          <p:nvSpPr>
            <p:cNvPr id="20" name="Ορθογώνιο: Στρογγύλεμα γωνιών 19">
              <a:extLst>
                <a:ext uri="{FF2B5EF4-FFF2-40B4-BE49-F238E27FC236}">
                  <a16:creationId xmlns:a16="http://schemas.microsoft.com/office/drawing/2014/main" id="{A649DE65-597B-454A-A1FC-7CAE0DF429CC}"/>
                </a:ext>
              </a:extLst>
            </p:cNvPr>
            <p:cNvSpPr/>
            <p:nvPr/>
          </p:nvSpPr>
          <p:spPr>
            <a:xfrm>
              <a:off x="347024" y="3393840"/>
              <a:ext cx="1368152" cy="288032"/>
            </a:xfrm>
            <a:prstGeom prst="roundRect">
              <a:avLst>
                <a:gd name="adj" fmla="val 47893"/>
              </a:avLst>
            </a:prstGeom>
            <a:solidFill>
              <a:srgbClr val="5480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6C0643A2-191E-C31E-5921-2E4F03AD21DD}"/>
                </a:ext>
              </a:extLst>
            </p:cNvPr>
            <p:cNvSpPr/>
            <p:nvPr/>
          </p:nvSpPr>
          <p:spPr>
            <a:xfrm>
              <a:off x="347024" y="3723878"/>
              <a:ext cx="1368152" cy="288032"/>
            </a:xfrm>
            <a:prstGeom prst="roundRect">
              <a:avLst>
                <a:gd name="adj" fmla="val 47893"/>
              </a:avLst>
            </a:prstGeom>
            <a:solidFill>
              <a:srgbClr val="254C6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Google Shape;156;p30">
              <a:extLst>
                <a:ext uri="{FF2B5EF4-FFF2-40B4-BE49-F238E27FC236}">
                  <a16:creationId xmlns:a16="http://schemas.microsoft.com/office/drawing/2014/main" id="{C70AD587-ADBA-4F3A-4174-7A92DAC62E93}"/>
                </a:ext>
              </a:extLst>
            </p:cNvPr>
            <p:cNvSpPr txBox="1">
              <a:spLocks/>
            </p:cNvSpPr>
            <p:nvPr/>
          </p:nvSpPr>
          <p:spPr>
            <a:xfrm>
              <a:off x="683568" y="3135810"/>
              <a:ext cx="682899" cy="216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254C6D"/>
                  </a:solidFill>
                  <a:effectLst/>
                  <a:uLnTx/>
                  <a:uFillTx/>
                  <a:latin typeface="Open Sans" pitchFamily="34" charset="0"/>
                  <a:ea typeface="Open Sans" pitchFamily="34" charset="0"/>
                  <a:cs typeface="Open Sans" pitchFamily="34" charset="0"/>
                  <a:sym typeface="DM Serif Display"/>
                </a:rPr>
                <a:t>Greece</a:t>
              </a:r>
              <a:endParaRPr kumimoji="0" lang="el-GR" sz="1400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" name="Google Shape;156;p30">
              <a:extLst>
                <a:ext uri="{FF2B5EF4-FFF2-40B4-BE49-F238E27FC236}">
                  <a16:creationId xmlns:a16="http://schemas.microsoft.com/office/drawing/2014/main" id="{DDF373A7-BC2D-5B07-8429-9389886A2E3E}"/>
                </a:ext>
              </a:extLst>
            </p:cNvPr>
            <p:cNvSpPr txBox="1">
              <a:spLocks/>
            </p:cNvSpPr>
            <p:nvPr/>
          </p:nvSpPr>
          <p:spPr>
            <a:xfrm>
              <a:off x="302559" y="3383381"/>
              <a:ext cx="1462387" cy="288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lang="el-GR" sz="1100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2023: </a:t>
              </a:r>
              <a:r>
                <a:rPr lang="el-GR" sz="1400" b="1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2,4%</a:t>
              </a:r>
            </a:p>
          </p:txBody>
        </p:sp>
        <p:sp>
          <p:nvSpPr>
            <p:cNvPr id="23" name="Google Shape;156;p30">
              <a:extLst>
                <a:ext uri="{FF2B5EF4-FFF2-40B4-BE49-F238E27FC236}">
                  <a16:creationId xmlns:a16="http://schemas.microsoft.com/office/drawing/2014/main" id="{6F3DFE80-271A-2422-0003-DD8E779ED45B}"/>
                </a:ext>
              </a:extLst>
            </p:cNvPr>
            <p:cNvSpPr txBox="1">
              <a:spLocks/>
            </p:cNvSpPr>
            <p:nvPr/>
          </p:nvSpPr>
          <p:spPr>
            <a:xfrm>
              <a:off x="302559" y="3731373"/>
              <a:ext cx="1462387" cy="288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M Serif Display"/>
                <a:buNone/>
                <a:defRPr sz="2800" b="0" i="0" u="none" strike="noStrike" cap="none">
                  <a:solidFill>
                    <a:schemeClr val="dk1"/>
                  </a:solidFill>
                  <a:latin typeface="DM Serif Display"/>
                  <a:ea typeface="DM Serif Display"/>
                  <a:cs typeface="DM Serif Display"/>
                  <a:sym typeface="DM Serif Display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435761"/>
                </a:buClr>
                <a:buSzPts val="2800"/>
                <a:buFont typeface="DM Serif Display"/>
                <a:buNone/>
                <a:tabLst/>
                <a:defRPr/>
              </a:pPr>
              <a:r>
                <a:rPr lang="el-GR" sz="1100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2022:</a:t>
              </a:r>
              <a:r>
                <a:rPr lang="el-GR" sz="1400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l-GR" sz="1400" b="1" dirty="0">
                  <a:solidFill>
                    <a:schemeClr val="bg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2,3%</a:t>
              </a:r>
            </a:p>
          </p:txBody>
        </p:sp>
      </p:grp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FBD8ACA5-B92A-D651-1C60-9D7FC744C349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19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20 - Ορθογώνιο">
            <a:extLst>
              <a:ext uri="{FF2B5EF4-FFF2-40B4-BE49-F238E27FC236}">
                <a16:creationId xmlns:a16="http://schemas.microsoft.com/office/drawing/2014/main" id="{33E0E210-F8FE-126E-7727-491AE1FA156F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25237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6480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Balance Sheet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Selected Financial Data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6" name="61 - Διάγραμμα ροής: Εναλλακτική διεργασία">
            <a:extLst>
              <a:ext uri="{FF2B5EF4-FFF2-40B4-BE49-F238E27FC236}">
                <a16:creationId xmlns:a16="http://schemas.microsoft.com/office/drawing/2014/main" id="{9BA31DCF-F1D7-FF27-8DC8-624E087809FC}"/>
              </a:ext>
            </a:extLst>
          </p:cNvPr>
          <p:cNvSpPr/>
          <p:nvPr/>
        </p:nvSpPr>
        <p:spPr>
          <a:xfrm>
            <a:off x="907105" y="1547712"/>
            <a:ext cx="3262862" cy="235651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5" name="60 - Διάγραμμα ροής: Εναλλακτική διεργασία">
            <a:extLst>
              <a:ext uri="{FF2B5EF4-FFF2-40B4-BE49-F238E27FC236}">
                <a16:creationId xmlns:a16="http://schemas.microsoft.com/office/drawing/2014/main" id="{CDD5C5B0-076C-70BD-53BE-FDE7CC84ED5F}"/>
              </a:ext>
            </a:extLst>
          </p:cNvPr>
          <p:cNvSpPr/>
          <p:nvPr/>
        </p:nvSpPr>
        <p:spPr>
          <a:xfrm>
            <a:off x="4427984" y="1543277"/>
            <a:ext cx="3262862" cy="2356512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2" name="Google Shape;163;p30">
            <a:extLst>
              <a:ext uri="{FF2B5EF4-FFF2-40B4-BE49-F238E27FC236}">
                <a16:creationId xmlns:a16="http://schemas.microsoft.com/office/drawing/2014/main" id="{09680704-CA15-DD6F-CAF1-9ED941D73B6C}"/>
              </a:ext>
            </a:extLst>
          </p:cNvPr>
          <p:cNvSpPr txBox="1">
            <a:spLocks/>
          </p:cNvSpPr>
          <p:nvPr/>
        </p:nvSpPr>
        <p:spPr>
          <a:xfrm>
            <a:off x="1601597" y="2703573"/>
            <a:ext cx="1944216" cy="599729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>
                <a:solidFill>
                  <a:srgbClr val="5480F7"/>
                </a:solidFill>
                <a:latin typeface="Averta-Semibold"/>
                <a:ea typeface="Open Sans" panose="020B0606030504020204" pitchFamily="34" charset="0"/>
                <a:cs typeface="Open Sans" panose="020B0606030504020204" pitchFamily="34" charset="0"/>
              </a:rPr>
              <a:t>Total Shareholders’ Equity</a:t>
            </a:r>
            <a:endParaRPr lang="el-GR" sz="1600" dirty="0">
              <a:solidFill>
                <a:srgbClr val="5480F7"/>
              </a:solidFill>
              <a:latin typeface="Averta-Semibold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l-GR" sz="24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139,75</a:t>
            </a:r>
            <a:r>
              <a:rPr lang="en-US" sz="24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 </a:t>
            </a:r>
            <a:r>
              <a:rPr lang="el-GR" sz="16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€</a:t>
            </a:r>
            <a:endParaRPr lang="en-US" sz="16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endParaRPr lang="en-US" sz="1600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Google Shape;163;p30">
            <a:extLst>
              <a:ext uri="{FF2B5EF4-FFF2-40B4-BE49-F238E27FC236}">
                <a16:creationId xmlns:a16="http://schemas.microsoft.com/office/drawing/2014/main" id="{8D31D3AF-22CE-C1EC-5C4F-6EF1AC5C0F7D}"/>
              </a:ext>
            </a:extLst>
          </p:cNvPr>
          <p:cNvSpPr txBox="1">
            <a:spLocks/>
          </p:cNvSpPr>
          <p:nvPr/>
        </p:nvSpPr>
        <p:spPr>
          <a:xfrm>
            <a:off x="5194484" y="2688767"/>
            <a:ext cx="1800200" cy="688822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>
                <a:solidFill>
                  <a:srgbClr val="5480F7"/>
                </a:solidFill>
                <a:latin typeface="Averta-Semibold"/>
                <a:ea typeface="Open Sans" pitchFamily="34" charset="0"/>
                <a:cs typeface="Open Sans" pitchFamily="34" charset="0"/>
              </a:rPr>
              <a:t>Total Assets</a:t>
            </a:r>
            <a:endParaRPr lang="el-GR" sz="1600" dirty="0">
              <a:solidFill>
                <a:srgbClr val="5480F7"/>
              </a:solidFill>
              <a:latin typeface="Averta-Semibold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l-GR" sz="24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340,26</a:t>
            </a:r>
            <a:r>
              <a:rPr lang="en-US" sz="24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16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</a:t>
            </a:r>
            <a:r>
              <a:rPr lang="el-GR" sz="16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€</a:t>
            </a:r>
            <a:endParaRPr lang="en-US" sz="16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7" name="Picture 7" descr="C:\Users\npapadopoulou\Desktop\esoda.png">
            <a:extLst>
              <a:ext uri="{FF2B5EF4-FFF2-40B4-BE49-F238E27FC236}">
                <a16:creationId xmlns:a16="http://schemas.microsoft.com/office/drawing/2014/main" id="{DA55F95C-F4BB-E474-1A96-3352C9A77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67744" y="2009564"/>
            <a:ext cx="611922" cy="63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C:\Users\npapadopoulou\Desktop\kerdi.png">
            <a:extLst>
              <a:ext uri="{FF2B5EF4-FFF2-40B4-BE49-F238E27FC236}">
                <a16:creationId xmlns:a16="http://schemas.microsoft.com/office/drawing/2014/main" id="{0B4D5F2A-BFDD-BB78-6FBC-0AF02EFE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06552" y="2046681"/>
            <a:ext cx="576064" cy="596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07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6B7154-8540-205D-8702-1A5160C5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41" r="7320"/>
          <a:stretch/>
        </p:blipFill>
        <p:spPr>
          <a:xfrm>
            <a:off x="114388" y="8482"/>
            <a:ext cx="8964488" cy="5135018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F9833A0-9E13-184B-BB43-E12AF1B1515B}"/>
              </a:ext>
            </a:extLst>
          </p:cNvPr>
          <p:cNvSpPr/>
          <p:nvPr/>
        </p:nvSpPr>
        <p:spPr>
          <a:xfrm>
            <a:off x="179512" y="4734000"/>
            <a:ext cx="2880320" cy="313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12195-3387-7BBC-9FC7-971DA1DBE0E3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HAIC, EIOPA, BG Regulator</a:t>
            </a:r>
            <a:endParaRPr lang="el-GR" sz="800" dirty="0"/>
          </a:p>
        </p:txBody>
      </p:sp>
      <p:sp>
        <p:nvSpPr>
          <p:cNvPr id="8" name="Google Shape;155;p30">
            <a:extLst>
              <a:ext uri="{FF2B5EF4-FFF2-40B4-BE49-F238E27FC236}">
                <a16:creationId xmlns:a16="http://schemas.microsoft.com/office/drawing/2014/main" id="{7C14F483-3757-7A4E-6623-BC39FDFB8C40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5472136" cy="865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  <a:t>Correlation between Insurance Premiums and GDP</a:t>
            </a:r>
            <a:br>
              <a:rPr lang="en-US" sz="1800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</a:rPr>
              <a:t>Insurance Penetration in Europe </a:t>
            </a:r>
            <a:r>
              <a:rPr lang="el-GR" spc="-20" dirty="0">
                <a:solidFill>
                  <a:srgbClr val="5480F7"/>
                </a:solidFill>
                <a:latin typeface="Averta-Semibold" pitchFamily="50" charset="-95"/>
              </a:rPr>
              <a:t>(%)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08B99F1-1541-3CBA-5E63-EF65BD7E686A}"/>
              </a:ext>
            </a:extLst>
          </p:cNvPr>
          <p:cNvSpPr/>
          <p:nvPr/>
        </p:nvSpPr>
        <p:spPr>
          <a:xfrm>
            <a:off x="7236296" y="3939902"/>
            <a:ext cx="1440160" cy="1203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9 - Ορθογώνιο">
            <a:extLst>
              <a:ext uri="{FF2B5EF4-FFF2-40B4-BE49-F238E27FC236}">
                <a16:creationId xmlns:a16="http://schemas.microsoft.com/office/drawing/2014/main" id="{20234042-628F-E4A4-8C11-316C1F2CA328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20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3" name="20 - Ορθογώνιο">
            <a:extLst>
              <a:ext uri="{FF2B5EF4-FFF2-40B4-BE49-F238E27FC236}">
                <a16:creationId xmlns:a16="http://schemas.microsoft.com/office/drawing/2014/main" id="{2B0CD60A-CE75-1020-71E5-EDC3806D040B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EAC89-B872-A5F2-F15A-797AABE73E87}"/>
              </a:ext>
            </a:extLst>
          </p:cNvPr>
          <p:cNvSpPr txBox="1"/>
          <p:nvPr/>
        </p:nvSpPr>
        <p:spPr>
          <a:xfrm>
            <a:off x="4759404" y="1091611"/>
            <a:ext cx="100811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Germany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70B12-EB71-4956-3494-662E40B20DD8}"/>
              </a:ext>
            </a:extLst>
          </p:cNvPr>
          <p:cNvSpPr txBox="1"/>
          <p:nvPr/>
        </p:nvSpPr>
        <p:spPr>
          <a:xfrm>
            <a:off x="7772499" y="2931790"/>
            <a:ext cx="100811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Bulgaria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A6BB1E-C52A-E4E2-F8E3-92259B3F7489}"/>
              </a:ext>
            </a:extLst>
          </p:cNvPr>
          <p:cNvSpPr txBox="1"/>
          <p:nvPr/>
        </p:nvSpPr>
        <p:spPr>
          <a:xfrm>
            <a:off x="5292080" y="3149348"/>
            <a:ext cx="100811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Italy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B092D-4208-C3D2-17AD-71B171DA080E}"/>
              </a:ext>
            </a:extLst>
          </p:cNvPr>
          <p:cNvSpPr txBox="1"/>
          <p:nvPr/>
        </p:nvSpPr>
        <p:spPr>
          <a:xfrm>
            <a:off x="2051720" y="3579862"/>
            <a:ext cx="100811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Spain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52465D-03BE-9785-A144-E68418094F05}"/>
              </a:ext>
            </a:extLst>
          </p:cNvPr>
          <p:cNvSpPr txBox="1"/>
          <p:nvPr/>
        </p:nvSpPr>
        <p:spPr>
          <a:xfrm>
            <a:off x="611560" y="3149348"/>
            <a:ext cx="1153177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Portugal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5C287A-D018-6FC3-C0B8-3B8CFDA8F9C4}"/>
              </a:ext>
            </a:extLst>
          </p:cNvPr>
          <p:cNvSpPr txBox="1"/>
          <p:nvPr/>
        </p:nvSpPr>
        <p:spPr>
          <a:xfrm>
            <a:off x="7380312" y="4083918"/>
            <a:ext cx="1153177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Greece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1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B5E947CD-BA8D-457E-62E2-5B5956515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983234"/>
              </p:ext>
            </p:extLst>
          </p:nvPr>
        </p:nvGraphicFramePr>
        <p:xfrm>
          <a:off x="467544" y="990013"/>
          <a:ext cx="81369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688036CB-C979-A57B-E255-316D7E2B3969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5544616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Statistical Data</a:t>
            </a:r>
            <a:br>
              <a:rPr lang="el-GR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</a:rPr>
              <a:t>Development in the Number of Residential Insurance Policies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6579C4D1-BC64-70C8-3C75-0BA7C502DABB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21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FAAFF-8D9B-7E65-0705-FA98CD29D16D}"/>
              </a:ext>
            </a:extLst>
          </p:cNvPr>
          <p:cNvSpPr txBox="1"/>
          <p:nvPr/>
        </p:nvSpPr>
        <p:spPr>
          <a:xfrm>
            <a:off x="323528" y="459000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</a:t>
            </a:r>
            <a:endParaRPr lang="el-GR" sz="800" dirty="0"/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770462EC-8F76-18D9-E3B3-3166BDD93BAB}"/>
              </a:ext>
            </a:extLst>
          </p:cNvPr>
          <p:cNvGrpSpPr/>
          <p:nvPr/>
        </p:nvGrpSpPr>
        <p:grpSpPr>
          <a:xfrm>
            <a:off x="4443482" y="859208"/>
            <a:ext cx="3177513" cy="939618"/>
            <a:chOff x="4443482" y="859208"/>
            <a:chExt cx="3177513" cy="939618"/>
          </a:xfrm>
        </p:grpSpPr>
        <p:sp>
          <p:nvSpPr>
            <p:cNvPr id="10" name="Arrow: Left-Right 9">
              <a:extLst>
                <a:ext uri="{FF2B5EF4-FFF2-40B4-BE49-F238E27FC236}">
                  <a16:creationId xmlns:a16="http://schemas.microsoft.com/office/drawing/2014/main" id="{2040D798-8E63-EE2A-57FA-560B06A2C662}"/>
                </a:ext>
              </a:extLst>
            </p:cNvPr>
            <p:cNvSpPr/>
            <p:nvPr/>
          </p:nvSpPr>
          <p:spPr>
            <a:xfrm>
              <a:off x="4443482" y="1438786"/>
              <a:ext cx="3177513" cy="360040"/>
            </a:xfrm>
            <a:prstGeom prst="leftRightArrow">
              <a:avLst/>
            </a:prstGeom>
            <a:gradFill>
              <a:gsLst>
                <a:gs pos="0">
                  <a:srgbClr val="254C6D"/>
                </a:gs>
                <a:gs pos="100000">
                  <a:srgbClr val="5480F7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DC70E-A5B5-0654-FE57-6C31BC89BC95}"/>
                </a:ext>
              </a:extLst>
            </p:cNvPr>
            <p:cNvSpPr txBox="1"/>
            <p:nvPr/>
          </p:nvSpPr>
          <p:spPr>
            <a:xfrm>
              <a:off x="4443482" y="859208"/>
              <a:ext cx="3177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100" b="1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</a:t>
              </a:r>
              <a:r>
                <a:rPr lang="en-US" sz="1100" b="1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Insurance Coverage</a:t>
              </a:r>
              <a:endParaRPr lang="el-GR" sz="1100" b="1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A6182D1-E290-8EB2-D698-C387B17A3425}"/>
                </a:ext>
              </a:extLst>
            </p:cNvPr>
            <p:cNvSpPr txBox="1"/>
            <p:nvPr/>
          </p:nvSpPr>
          <p:spPr>
            <a:xfrm>
              <a:off x="4618495" y="1031150"/>
              <a:ext cx="988461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050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2023</a:t>
              </a:r>
              <a:endParaRPr lang="en-US" sz="12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l-GR" sz="1600" b="1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17,57%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A745C6-8804-C975-3FDF-F062476388D0}"/>
                </a:ext>
              </a:extLst>
            </p:cNvPr>
            <p:cNvSpPr txBox="1"/>
            <p:nvPr/>
          </p:nvSpPr>
          <p:spPr>
            <a:xfrm>
              <a:off x="6489372" y="1031150"/>
              <a:ext cx="949814" cy="500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1050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2024</a:t>
              </a:r>
              <a:endParaRPr lang="el-GR" sz="12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el-GR" sz="1600" b="1" dirty="0">
                  <a:solidFill>
                    <a:srgbClr val="254C6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18,90%</a:t>
              </a:r>
            </a:p>
          </p:txBody>
        </p:sp>
      </p:grpSp>
      <p:sp>
        <p:nvSpPr>
          <p:cNvPr id="13" name="20 - Ορθογώνιο">
            <a:extLst>
              <a:ext uri="{FF2B5EF4-FFF2-40B4-BE49-F238E27FC236}">
                <a16:creationId xmlns:a16="http://schemas.microsoft.com/office/drawing/2014/main" id="{25006DFE-6DAB-9B8E-EA8E-74691570A708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17022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1965A-A22F-0E00-D79A-6CA9AF675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24D100A8-9131-916C-0E11-BC033D446B4D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22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88B7D9C1-A8DE-8712-25CD-B02ED7F725B9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7272336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Legislation</a:t>
            </a:r>
            <a:b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New Measures and Incentives for Insurance Against Natural Disasters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A6575618-5B21-2847-FF8A-27A58CFD528B}"/>
              </a:ext>
            </a:extLst>
          </p:cNvPr>
          <p:cNvSpPr txBox="1">
            <a:spLocks/>
          </p:cNvSpPr>
          <p:nvPr/>
        </p:nvSpPr>
        <p:spPr>
          <a:xfrm>
            <a:off x="395536" y="1022598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Business Insurance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Law 5162/2024, Article 25, effective from 1/6/2025</a:t>
            </a:r>
            <a:b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Concerning: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Businesses with Annual Gross Revenues Over €500,000</a:t>
            </a: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€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Obligatory Risks to be Insured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Wildfire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Flood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Earthquake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n-US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on buildings, equipment, raw materials, merchandise, commercial vehicles, production means, and stored products</a:t>
            </a:r>
            <a:br>
              <a:rPr lang="en-US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Non-compliance: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Fine</a:t>
            </a: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10.000€</a:t>
            </a: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Exemption from Government Assistance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C17BB6F9-CFE1-EABE-25AA-0692FAB62C9E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D4FD3-9DED-F71C-E773-F11699A08E55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298237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8E1A5-C230-1723-6C03-D1C0AF86D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58BA2F9A-370C-89F0-697F-F0FC47D96E56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23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327CDF97-B3B2-F739-3384-D4470F362A49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6984304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Legislation</a:t>
            </a:r>
            <a:b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n-US" spc="-20" dirty="0">
                <a:solidFill>
                  <a:srgbClr val="5480F7"/>
                </a:solidFill>
                <a:sym typeface="DM Serif Display"/>
              </a:rPr>
              <a:t>New Measures and Incentives for Insurance Against Natural Disasters</a:t>
            </a:r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71301BBD-2802-BAC7-1FED-13A80E1CDDFA}"/>
              </a:ext>
            </a:extLst>
          </p:cNvPr>
          <p:cNvSpPr txBox="1">
            <a:spLocks/>
          </p:cNvSpPr>
          <p:nvPr/>
        </p:nvSpPr>
        <p:spPr>
          <a:xfrm>
            <a:off x="395536" y="1022598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457200">
              <a:buClrTx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Vehicle Insurance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kern="1200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Law 5162/2024, Article 25, effective from 1/6/2025</a:t>
            </a:r>
          </a:p>
          <a:p>
            <a:pPr lvl="0" defTabSz="457200">
              <a:buClrTx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Concerning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All owners or holders of any vehicle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Obligatory Risks to be Insured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wildfire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Flood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n-US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 the current Market Value of the vehicle, even when it is stationary without license plates</a:t>
            </a:r>
            <a:r>
              <a:rPr lang="el-GR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Non-compliance: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Exemption from Government Assistance</a:t>
            </a: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7C5DC478-9C37-9B9D-609A-7C58B7A427C3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598BC-937E-9E6E-83A0-3CD9EE5C35A8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6220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EB39-AC86-F2C6-25B6-08FD28B4A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76C1BF61-D8B9-B0D3-DB21-CF7806BAFEE4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24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654FD584-1290-4B88-471A-CAE54441A605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5544616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Legislation</a:t>
            </a:r>
            <a:b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n-US" spc="-20" dirty="0">
                <a:solidFill>
                  <a:srgbClr val="5480F7"/>
                </a:solidFill>
                <a:latin typeface="Averta-Semibold" pitchFamily="50" charset="-95"/>
                <a:sym typeface="DM Serif Display"/>
              </a:rPr>
              <a:t>New Measures and Incentives for Insurance</a:t>
            </a:r>
            <a:endParaRPr lang="el-GR" spc="-20" dirty="0">
              <a:solidFill>
                <a:srgbClr val="5480F7"/>
              </a:solidFill>
              <a:latin typeface="Averta-Semibold" pitchFamily="50" charset="-95"/>
              <a:sym typeface="DM Serif Display"/>
            </a:endParaRPr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EFE5EC65-4464-0CAD-CC59-907045200C03}"/>
              </a:ext>
            </a:extLst>
          </p:cNvPr>
          <p:cNvSpPr txBox="1">
            <a:spLocks/>
          </p:cNvSpPr>
          <p:nvPr/>
        </p:nvSpPr>
        <p:spPr>
          <a:xfrm>
            <a:off x="395536" y="1022400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Mental Health Facility Insurance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Law 5129/2024, Article 20, effective from 1/1/2025</a:t>
            </a:r>
            <a:endParaRPr kumimoji="0" lang="el-GR" i="0" u="none" strike="noStrike" kern="1200" cap="none" spc="0" normalizeH="0" baseline="0" noProof="0" dirty="0">
              <a:ln>
                <a:noFill/>
              </a:ln>
              <a:solidFill>
                <a:srgbClr val="254C6D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Concerning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Private Legal Entities of Profit and Non-Profit Character with Mental Health Units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Their Scientific Staff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Obligatory Risks to be Insured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Civil Liability of the Private Legal Entity</a:t>
            </a:r>
            <a: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Towards third parties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accidents occurring within the Facility causing Bodily Injuries, Material Damages, or Loss of Life</a:t>
            </a:r>
            <a:endParaRPr lang="el-GR" sz="1100" dirty="0">
              <a:solidFill>
                <a:srgbClr val="5480F7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Professional Civil Liability of the Scientific Staff towards third parties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omissions, errors, negligence, mistakes, and accidents</a:t>
            </a:r>
          </a:p>
          <a:p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Non-compliance: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Has not been disclosed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651BA9E1-4094-1507-14F2-023C5E34BD5A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0A453-7C20-03CB-7F12-0278E11CD972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164667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9D849-7BE5-62E7-BC73-66F1CA25B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652877FB-4900-4827-8899-D30D23CD5F57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25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13DFBBD5-80D1-347B-E0A9-88FFAD9C5AD3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5544616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Legislation</a:t>
            </a:r>
            <a:b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n-US" spc="-20" dirty="0">
                <a:solidFill>
                  <a:srgbClr val="5480F7"/>
                </a:solidFill>
                <a:sym typeface="DM Serif Display"/>
              </a:rPr>
              <a:t>New Measures and Incentives for Insurance</a:t>
            </a:r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E6E20269-0224-BC9C-48AA-CE03D0408ED0}"/>
              </a:ext>
            </a:extLst>
          </p:cNvPr>
          <p:cNvSpPr txBox="1">
            <a:spLocks/>
          </p:cNvSpPr>
          <p:nvPr/>
        </p:nvSpPr>
        <p:spPr>
          <a:xfrm>
            <a:off x="395536" y="1022400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Short-term Rental Property Insurance (Airbnb)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kern="1200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Law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5170/2025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Article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r>
              <a:rPr lang="en-US" kern="1200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effective from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1/10/2025</a:t>
            </a:r>
            <a:endParaRPr kumimoji="0" lang="el-GR" i="0" u="none" strike="noStrike" kern="1200" cap="none" spc="0" normalizeH="0" baseline="0" noProof="0" dirty="0">
              <a:ln>
                <a:noFill/>
              </a:ln>
              <a:solidFill>
                <a:srgbClr val="254C6D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Concerning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Short-term Rental Property Owners (Airbnb)</a:t>
            </a:r>
            <a:b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Obligatory Risks to be Insured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Liability Towards Third Parties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1100" dirty="0">
                <a:solidFill>
                  <a:srgbClr val="5480F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accidents occurring within the accommodation causing Bodily Injuries, Material Damages, or Loss of Life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Non-compliance: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Has not been disclosed</a:t>
            </a: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768C2BA4-89AB-A176-85DA-9F8DDA09674D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5C185-5A7F-76DE-56E7-E2E0E0452079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800" b="0" dirty="0">
                <a:solidFill>
                  <a:srgbClr val="254C6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</a:t>
            </a:r>
            <a:endParaRPr lang="el-GR" sz="800" dirty="0"/>
          </a:p>
        </p:txBody>
      </p:sp>
    </p:spTree>
    <p:extLst>
      <p:ext uri="{BB962C8B-B14F-4D97-AF65-F5344CB8AC3E}">
        <p14:creationId xmlns:p14="http://schemas.microsoft.com/office/powerpoint/2010/main" val="3291554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05DB7-56B4-264D-8640-6D6487E33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Ορθογώνιο">
            <a:extLst>
              <a:ext uri="{FF2B5EF4-FFF2-40B4-BE49-F238E27FC236}">
                <a16:creationId xmlns:a16="http://schemas.microsoft.com/office/drawing/2014/main" id="{6AC14D1A-27D8-82F6-AC62-60E38805C1E2}"/>
              </a:ext>
            </a:extLst>
          </p:cNvPr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26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4" name="Google Shape;155;p30">
            <a:extLst>
              <a:ext uri="{FF2B5EF4-FFF2-40B4-BE49-F238E27FC236}">
                <a16:creationId xmlns:a16="http://schemas.microsoft.com/office/drawing/2014/main" id="{CE2AE2E0-9692-D271-0511-615E29FBE958}"/>
              </a:ext>
            </a:extLst>
          </p:cNvPr>
          <p:cNvSpPr txBox="1">
            <a:spLocks/>
          </p:cNvSpPr>
          <p:nvPr/>
        </p:nvSpPr>
        <p:spPr>
          <a:xfrm>
            <a:off x="324000" y="194400"/>
            <a:ext cx="8424464" cy="5040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  <a:t>Legislation</a:t>
            </a:r>
            <a:br>
              <a:rPr lang="en-US" sz="1800" b="1" dirty="0">
                <a:solidFill>
                  <a:srgbClr val="254C6D"/>
                </a:solidFill>
                <a:latin typeface="Averta-ExtraBold" pitchFamily="50" charset="-95"/>
                <a:sym typeface="DM Serif Display"/>
              </a:rPr>
            </a:br>
            <a:r>
              <a:rPr lang="en-US" spc="-20" dirty="0">
                <a:solidFill>
                  <a:srgbClr val="5480F7"/>
                </a:solidFill>
                <a:sym typeface="DM Serif Display"/>
              </a:rPr>
              <a:t>New Measures and Incentives for Insurance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8979E-2653-75C3-62C5-277481F7B815}"/>
              </a:ext>
            </a:extLst>
          </p:cNvPr>
          <p:cNvSpPr txBox="1"/>
          <p:nvPr/>
        </p:nvSpPr>
        <p:spPr>
          <a:xfrm>
            <a:off x="323528" y="459002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l-GR" sz="800" b="1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l-GR" sz="8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800" dirty="0">
                <a:solidFill>
                  <a:srgbClr val="254C6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HAIC</a:t>
            </a:r>
            <a:endParaRPr lang="el-GR" sz="800" dirty="0"/>
          </a:p>
        </p:txBody>
      </p:sp>
      <p:sp>
        <p:nvSpPr>
          <p:cNvPr id="7" name="Google Shape;163;p30">
            <a:extLst>
              <a:ext uri="{FF2B5EF4-FFF2-40B4-BE49-F238E27FC236}">
                <a16:creationId xmlns:a16="http://schemas.microsoft.com/office/drawing/2014/main" id="{03B4B855-E9F5-6A37-EE8D-5D9A588615D7}"/>
              </a:ext>
            </a:extLst>
          </p:cNvPr>
          <p:cNvSpPr txBox="1">
            <a:spLocks/>
          </p:cNvSpPr>
          <p:nvPr/>
        </p:nvSpPr>
        <p:spPr>
          <a:xfrm>
            <a:off x="395536" y="1022400"/>
            <a:ext cx="8208912" cy="34933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 defTabSz="457200" rtl="0" eaLnBrk="1" fontAlgn="auto" latinLnBrk="0" hangingPunct="1"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Insurance for Public Works Consulting Firms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Law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5170/2025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,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Article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30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, effective from</a:t>
            </a:r>
            <a:r>
              <a:rPr lang="en-US" kern="1200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30/6/2025</a:t>
            </a: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457200" rtl="0" eaLnBrk="1" fontAlgn="auto" latinLnBrk="0" hangingPunct="1">
              <a:buClrTx/>
              <a:buSzTx/>
              <a:buAutoNum type="arabicPeriod" startAt="3"/>
              <a:tabLst/>
              <a:defRPr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Concerning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Sole Proprietorships and legal entities conducting public studies or offering technical and related services</a:t>
            </a:r>
            <a:br>
              <a:rPr lang="el-GR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Obligatory Risks to be Insured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Professional Civil Liability of the Consultant towards All Third Parties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Non-compliance:</a:t>
            </a:r>
            <a:endParaRPr lang="el-GR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Non-registration in the Registry of Public Works Consulting Firms</a:t>
            </a:r>
            <a:endParaRPr lang="el-GR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A4851F24-2A18-C7F9-6467-C8F65CA150FF}"/>
              </a:ext>
            </a:extLst>
          </p:cNvPr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45465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/>
          <p:nvPr/>
        </p:nvSpPr>
        <p:spPr>
          <a:xfrm rot="10800000">
            <a:off x="7782000" y="367900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45" name="Google Shape;145;p29"/>
          <p:cNvSpPr/>
          <p:nvPr/>
        </p:nvSpPr>
        <p:spPr>
          <a:xfrm flipH="1">
            <a:off x="7782000" y="3949313"/>
            <a:ext cx="952500" cy="826275"/>
          </a:xfrm>
          <a:custGeom>
            <a:avLst/>
            <a:gdLst/>
            <a:ahLst/>
            <a:cxnLst/>
            <a:rect l="l" t="t" r="r" b="b"/>
            <a:pathLst>
              <a:path w="38100" h="33051" extrusionOk="0">
                <a:moveTo>
                  <a:pt x="0" y="0"/>
                </a:moveTo>
                <a:lnTo>
                  <a:pt x="0" y="33051"/>
                </a:lnTo>
                <a:lnTo>
                  <a:pt x="38100" y="33051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323528" y="4891975"/>
            <a:ext cx="15376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</a:t>
            </a:r>
            <a:r>
              <a:rPr lang="el-GR" sz="600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 [ΑΠΡ.2025]</a:t>
            </a:r>
          </a:p>
        </p:txBody>
      </p:sp>
      <p:sp>
        <p:nvSpPr>
          <p:cNvPr id="3" name="8 - Ορθογώνιο">
            <a:extLst>
              <a:ext uri="{FF2B5EF4-FFF2-40B4-BE49-F238E27FC236}">
                <a16:creationId xmlns:a16="http://schemas.microsoft.com/office/drawing/2014/main" id="{C723C409-80C5-3B54-2CD5-C912B41C7BC3}"/>
              </a:ext>
            </a:extLst>
          </p:cNvPr>
          <p:cNvSpPr/>
          <p:nvPr/>
        </p:nvSpPr>
        <p:spPr>
          <a:xfrm>
            <a:off x="409500" y="4299942"/>
            <a:ext cx="403244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l-GR" sz="5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ΑΠΟΠΟΙΗΣΗ ΕΥΘΥΝΗΣ:</a:t>
            </a:r>
          </a:p>
          <a:p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Η παρουσίαση αυτή έχει ετοιμαστεί από την INTERLIFE Α.Α.Ε.Γ.Α. και έχει αποκλειστικά πληροφοριακό σκοπό.</a:t>
            </a:r>
            <a:r>
              <a: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 </a:t>
            </a:r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Οι πληροφορίες που περιέχονται προέρχονται από την Εταιρεία και άλλες εξωτερικές πηγές, οι οποίες θεωρούνται αξιόπιστες, πλην όμως δεν παρέχεται ουδεμία εγγύηση για την ακρίβεια ή την πληρότητα των στοιχείων που παρατίθενται.</a:t>
            </a:r>
            <a:br>
              <a:rPr lang="en-US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</a:br>
            <a:r>
              <a:rPr lang="el-GR" sz="5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Οι προηγούμενες αποδόσεις δεν αποτελούν εγγύηση για τις μελλοντικές.</a:t>
            </a:r>
          </a:p>
        </p:txBody>
      </p:sp>
      <p:sp>
        <p:nvSpPr>
          <p:cNvPr id="4" name="9 - Ορθογώνιο">
            <a:extLst>
              <a:ext uri="{FF2B5EF4-FFF2-40B4-BE49-F238E27FC236}">
                <a16:creationId xmlns:a16="http://schemas.microsoft.com/office/drawing/2014/main" id="{32AD1146-2320-7B70-F792-D1B44C5773BD}"/>
              </a:ext>
            </a:extLst>
          </p:cNvPr>
          <p:cNvSpPr/>
          <p:nvPr/>
        </p:nvSpPr>
        <p:spPr>
          <a:xfrm>
            <a:off x="409500" y="2283718"/>
            <a:ext cx="4752528" cy="72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ΘΕΣΣΑΛΟΝΙΚΗ (ΕΔΡΑ): 14ο </a:t>
            </a:r>
            <a:r>
              <a:rPr lang="el-GR" sz="7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χλμ</a:t>
            </a: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 Ε.Ο. Θεσσαλονίκης – Πολυγύρου, ΤΚ 57001 Θέρμη, Τ: 2310 499000, F: 2310 499099</a:t>
            </a:r>
          </a:p>
          <a:p>
            <a:pPr>
              <a:lnSpc>
                <a:spcPct val="114000"/>
              </a:lnSpc>
            </a:pP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ΑΘΗΝΑ: Καλλιρρόης 65, ΤΚ 11743, Τ: 210 9334 994, F: 210 9334 693</a:t>
            </a:r>
          </a:p>
          <a:p>
            <a:pPr>
              <a:lnSpc>
                <a:spcPct val="114000"/>
              </a:lnSpc>
            </a:pP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ΡΟΔΟΣ: Γ. Παπανικολάου 20, ΤΚ 85100, Τ: 22410 31200, F: 22410 29800</a:t>
            </a:r>
          </a:p>
          <a:p>
            <a:pPr>
              <a:lnSpc>
                <a:spcPct val="114000"/>
              </a:lnSpc>
            </a:pPr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ΚΡΗΤΗ: Εθν. Αντιστάσεως 152, ΤΚ 71306 Ηράκλειο, Τ: 2810 344670, F: 2810 301410</a:t>
            </a:r>
          </a:p>
          <a:p>
            <a:pPr>
              <a:lnSpc>
                <a:spcPct val="114000"/>
              </a:lnSpc>
            </a:pPr>
            <a:endParaRPr lang="en-US" sz="7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  <a:p>
            <a:pPr>
              <a:lnSpc>
                <a:spcPct val="114000"/>
              </a:lnSpc>
            </a:pPr>
            <a:r>
              <a:rPr lang="en-US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www.interlife.gr  •  info@interlife.gr</a:t>
            </a:r>
          </a:p>
        </p:txBody>
      </p:sp>
      <p:sp>
        <p:nvSpPr>
          <p:cNvPr id="5" name="10 - Ορθογώνιο">
            <a:extLst>
              <a:ext uri="{FF2B5EF4-FFF2-40B4-BE49-F238E27FC236}">
                <a16:creationId xmlns:a16="http://schemas.microsoft.com/office/drawing/2014/main" id="{799B4D74-31B7-0376-286C-383B91F23E58}"/>
              </a:ext>
            </a:extLst>
          </p:cNvPr>
          <p:cNvSpPr/>
          <p:nvPr/>
        </p:nvSpPr>
        <p:spPr>
          <a:xfrm>
            <a:off x="409500" y="3265275"/>
            <a:ext cx="4752528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l-GR" sz="7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και στα </a:t>
            </a:r>
            <a:r>
              <a:rPr lang="en-US" sz="7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Social Media:</a:t>
            </a:r>
          </a:p>
        </p:txBody>
      </p:sp>
      <p:pic>
        <p:nvPicPr>
          <p:cNvPr id="6" name="Picture 2" descr="C:\Users\npapadopoulou\Desktop\SOCIALS.png">
            <a:extLst>
              <a:ext uri="{FF2B5EF4-FFF2-40B4-BE49-F238E27FC236}">
                <a16:creationId xmlns:a16="http://schemas.microsoft.com/office/drawing/2014/main" id="{57103D46-6A56-E08E-8313-31F58B33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00" y="3445005"/>
            <a:ext cx="1166590" cy="180246"/>
          </a:xfrm>
          <a:prstGeom prst="rect">
            <a:avLst/>
          </a:prstGeom>
          <a:noFill/>
        </p:spPr>
      </p:pic>
      <p:sp>
        <p:nvSpPr>
          <p:cNvPr id="7" name="12 - Ορθογώνιο">
            <a:extLst>
              <a:ext uri="{FF2B5EF4-FFF2-40B4-BE49-F238E27FC236}">
                <a16:creationId xmlns:a16="http://schemas.microsoft.com/office/drawing/2014/main" id="{75E8616A-4C01-2EAF-4054-16EE30B96605}"/>
              </a:ext>
            </a:extLst>
          </p:cNvPr>
          <p:cNvSpPr/>
          <p:nvPr/>
        </p:nvSpPr>
        <p:spPr>
          <a:xfrm>
            <a:off x="409500" y="1716813"/>
            <a:ext cx="457200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l-GR" sz="9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ΙΝΤΕΡΛΑΪΦ (</a:t>
            </a:r>
            <a:r>
              <a:rPr lang="en-US" sz="9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INTERLIFE</a:t>
            </a:r>
            <a:r>
              <a:rPr lang="el-GR" sz="900" b="1" dirty="0">
                <a:solidFill>
                  <a:srgbClr val="00B1AA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) Ανώνυµη Ασφαλιστική Εταιρεία Γενικών Ασφαλίσεων</a:t>
            </a:r>
          </a:p>
          <a:p>
            <a:r>
              <a:rPr lang="el-GR" sz="7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t>Αρ. Γ.Ε.ΜΗ: 057606004000</a:t>
            </a:r>
          </a:p>
        </p:txBody>
      </p:sp>
      <p:pic>
        <p:nvPicPr>
          <p:cNvPr id="2" name="Γραφικό 1">
            <a:extLst>
              <a:ext uri="{FF2B5EF4-FFF2-40B4-BE49-F238E27FC236}">
                <a16:creationId xmlns:a16="http://schemas.microsoft.com/office/drawing/2014/main" id="{5A35C202-0CA7-B921-DF7D-1C6AF17C4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075" y="367900"/>
            <a:ext cx="2102693" cy="511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659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Results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Selected Financial Data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3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cxnSp>
        <p:nvCxnSpPr>
          <p:cNvPr id="45" name="46 - Γωνιακή σύνδεση">
            <a:extLst>
              <a:ext uri="{FF2B5EF4-FFF2-40B4-BE49-F238E27FC236}">
                <a16:creationId xmlns:a16="http://schemas.microsoft.com/office/drawing/2014/main" id="{2EE903E3-261E-824C-03A0-97E2A050BC80}"/>
              </a:ext>
            </a:extLst>
          </p:cNvPr>
          <p:cNvCxnSpPr>
            <a:cxnSpLocks/>
          </p:cNvCxnSpPr>
          <p:nvPr/>
        </p:nvCxnSpPr>
        <p:spPr>
          <a:xfrm flipH="1" flipV="1">
            <a:off x="5655693" y="3435738"/>
            <a:ext cx="1080120" cy="432048"/>
          </a:xfrm>
          <a:prstGeom prst="bentConnector3">
            <a:avLst>
              <a:gd name="adj1" fmla="val 50000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6 - Γωνιακή σύνδεση">
            <a:extLst>
              <a:ext uri="{FF2B5EF4-FFF2-40B4-BE49-F238E27FC236}">
                <a16:creationId xmlns:a16="http://schemas.microsoft.com/office/drawing/2014/main" id="{468B863D-BDD8-2658-DA92-CFE70658482E}"/>
              </a:ext>
            </a:extLst>
          </p:cNvPr>
          <p:cNvCxnSpPr>
            <a:cxnSpLocks/>
          </p:cNvCxnSpPr>
          <p:nvPr/>
        </p:nvCxnSpPr>
        <p:spPr>
          <a:xfrm flipV="1">
            <a:off x="2448037" y="3435738"/>
            <a:ext cx="1080120" cy="432048"/>
          </a:xfrm>
          <a:prstGeom prst="bentConnector3">
            <a:avLst>
              <a:gd name="adj1" fmla="val 50000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6 - Γωνιακή σύνδεση">
            <a:extLst>
              <a:ext uri="{FF2B5EF4-FFF2-40B4-BE49-F238E27FC236}">
                <a16:creationId xmlns:a16="http://schemas.microsoft.com/office/drawing/2014/main" id="{4B5C90E7-C5F6-B0EF-BE29-BEEA0425B2A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74534" y="2346231"/>
            <a:ext cx="1357707" cy="350072"/>
          </a:xfrm>
          <a:prstGeom prst="bentConnector3">
            <a:avLst>
              <a:gd name="adj1" fmla="val 39652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46 - Γωνιακή σύνδεση">
            <a:extLst>
              <a:ext uri="{FF2B5EF4-FFF2-40B4-BE49-F238E27FC236}">
                <a16:creationId xmlns:a16="http://schemas.microsoft.com/office/drawing/2014/main" id="{8D5CAACD-8F7D-7367-3ACA-065F9B325EAC}"/>
              </a:ext>
            </a:extLst>
          </p:cNvPr>
          <p:cNvCxnSpPr>
            <a:cxnSpLocks/>
          </p:cNvCxnSpPr>
          <p:nvPr/>
        </p:nvCxnSpPr>
        <p:spPr>
          <a:xfrm flipH="1">
            <a:off x="5655693" y="1380411"/>
            <a:ext cx="1080120" cy="432048"/>
          </a:xfrm>
          <a:prstGeom prst="bentConnector3">
            <a:avLst>
              <a:gd name="adj1" fmla="val 50000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46 - Γωνιακή σύνδεση">
            <a:extLst>
              <a:ext uri="{FF2B5EF4-FFF2-40B4-BE49-F238E27FC236}">
                <a16:creationId xmlns:a16="http://schemas.microsoft.com/office/drawing/2014/main" id="{BA93553B-2D86-0F2A-B82D-2DBA7B554725}"/>
              </a:ext>
            </a:extLst>
          </p:cNvPr>
          <p:cNvCxnSpPr>
            <a:cxnSpLocks/>
          </p:cNvCxnSpPr>
          <p:nvPr/>
        </p:nvCxnSpPr>
        <p:spPr>
          <a:xfrm>
            <a:off x="2448037" y="1380411"/>
            <a:ext cx="1080120" cy="432048"/>
          </a:xfrm>
          <a:prstGeom prst="bentConnector3">
            <a:avLst>
              <a:gd name="adj1" fmla="val 50000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63;p30">
            <a:extLst>
              <a:ext uri="{FF2B5EF4-FFF2-40B4-BE49-F238E27FC236}">
                <a16:creationId xmlns:a16="http://schemas.microsoft.com/office/drawing/2014/main" id="{5CB584EA-244C-ABB7-7505-44EFC75CF253}"/>
              </a:ext>
            </a:extLst>
          </p:cNvPr>
          <p:cNvSpPr txBox="1">
            <a:spLocks/>
          </p:cNvSpPr>
          <p:nvPr/>
        </p:nvSpPr>
        <p:spPr>
          <a:xfrm>
            <a:off x="1119922" y="2097833"/>
            <a:ext cx="1288186" cy="792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Insurance Service Result</a:t>
            </a:r>
            <a:endParaRPr lang="el-GR" sz="1000" b="1" dirty="0">
              <a:solidFill>
                <a:srgbClr val="5480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l-GR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-2,49 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€</a:t>
            </a:r>
          </a:p>
        </p:txBody>
      </p:sp>
      <p:sp>
        <p:nvSpPr>
          <p:cNvPr id="3" name="Google Shape;163;p30">
            <a:extLst>
              <a:ext uri="{FF2B5EF4-FFF2-40B4-BE49-F238E27FC236}">
                <a16:creationId xmlns:a16="http://schemas.microsoft.com/office/drawing/2014/main" id="{EB9AA9F8-34DC-B2A7-B06D-2EF2C6284B35}"/>
              </a:ext>
            </a:extLst>
          </p:cNvPr>
          <p:cNvSpPr txBox="1">
            <a:spLocks/>
          </p:cNvSpPr>
          <p:nvPr/>
        </p:nvSpPr>
        <p:spPr>
          <a:xfrm>
            <a:off x="799409" y="3389614"/>
            <a:ext cx="1648628" cy="974153"/>
          </a:xfrm>
          <a:prstGeom prst="rect">
            <a:avLst/>
          </a:prstGeom>
          <a:solidFill>
            <a:srgbClr val="5480F7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Profit</a:t>
            </a:r>
            <a:b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after Tax </a:t>
            </a:r>
            <a:r>
              <a:rPr lang="el-GR" sz="28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11,71 </a:t>
            </a:r>
            <a:r>
              <a:rPr lang="en-US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</a:t>
            </a:r>
            <a:r>
              <a:rPr lang="el-GR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€</a:t>
            </a:r>
          </a:p>
        </p:txBody>
      </p:sp>
      <p:cxnSp>
        <p:nvCxnSpPr>
          <p:cNvPr id="35" name="46 - Γωνιακή σύνδεση">
            <a:extLst>
              <a:ext uri="{FF2B5EF4-FFF2-40B4-BE49-F238E27FC236}">
                <a16:creationId xmlns:a16="http://schemas.microsoft.com/office/drawing/2014/main" id="{6AA4CED0-CB4B-32F8-DABF-336BAA6052EF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2448037" y="2346231"/>
            <a:ext cx="1357707" cy="350072"/>
          </a:xfrm>
          <a:prstGeom prst="bentConnector3">
            <a:avLst>
              <a:gd name="adj1" fmla="val 39652"/>
            </a:avLst>
          </a:prstGeom>
          <a:ln>
            <a:solidFill>
              <a:srgbClr val="548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63;p30">
            <a:extLst>
              <a:ext uri="{FF2B5EF4-FFF2-40B4-BE49-F238E27FC236}">
                <a16:creationId xmlns:a16="http://schemas.microsoft.com/office/drawing/2014/main" id="{697F8846-D622-920F-834B-BC09EF131373}"/>
              </a:ext>
            </a:extLst>
          </p:cNvPr>
          <p:cNvSpPr txBox="1">
            <a:spLocks/>
          </p:cNvSpPr>
          <p:nvPr/>
        </p:nvSpPr>
        <p:spPr>
          <a:xfrm>
            <a:off x="6813160" y="2097833"/>
            <a:ext cx="1361657" cy="688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Investment Result</a:t>
            </a:r>
            <a:endParaRPr lang="el-GR" sz="1000" b="1" dirty="0">
              <a:solidFill>
                <a:srgbClr val="5480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l-GR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20,3</a:t>
            </a:r>
            <a:r>
              <a:rPr lang="en-US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€</a:t>
            </a:r>
            <a:endParaRPr lang="el-GR" sz="12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Google Shape;8552;p70">
            <a:extLst>
              <a:ext uri="{FF2B5EF4-FFF2-40B4-BE49-F238E27FC236}">
                <a16:creationId xmlns:a16="http://schemas.microsoft.com/office/drawing/2014/main" id="{EA6F9A8E-F509-B0BF-75A7-6B1CE70B2A17}"/>
              </a:ext>
            </a:extLst>
          </p:cNvPr>
          <p:cNvGrpSpPr/>
          <p:nvPr/>
        </p:nvGrpSpPr>
        <p:grpSpPr>
          <a:xfrm rot="719419">
            <a:off x="3159312" y="1152874"/>
            <a:ext cx="2853190" cy="2852374"/>
            <a:chOff x="2559249" y="2069323"/>
            <a:chExt cx="685566" cy="685634"/>
          </a:xfrm>
          <a:solidFill>
            <a:schemeClr val="bg1">
              <a:lumMod val="90000"/>
            </a:schemeClr>
          </a:solidFill>
        </p:grpSpPr>
        <p:sp>
          <p:nvSpPr>
            <p:cNvPr id="8" name="Google Shape;8553;p70">
              <a:extLst>
                <a:ext uri="{FF2B5EF4-FFF2-40B4-BE49-F238E27FC236}">
                  <a16:creationId xmlns:a16="http://schemas.microsoft.com/office/drawing/2014/main" id="{523749E6-0880-FBAE-4F07-C01204427083}"/>
                </a:ext>
              </a:extLst>
            </p:cNvPr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54;p70">
              <a:extLst>
                <a:ext uri="{FF2B5EF4-FFF2-40B4-BE49-F238E27FC236}">
                  <a16:creationId xmlns:a16="http://schemas.microsoft.com/office/drawing/2014/main" id="{75484956-FAC3-7DB1-0FCD-63BDBE388E39}"/>
                </a:ext>
              </a:extLst>
            </p:cNvPr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8555;p70">
              <a:extLst>
                <a:ext uri="{FF2B5EF4-FFF2-40B4-BE49-F238E27FC236}">
                  <a16:creationId xmlns:a16="http://schemas.microsoft.com/office/drawing/2014/main" id="{C3558459-1D4E-C822-4D1F-40ADAC74CD08}"/>
                </a:ext>
              </a:extLst>
            </p:cNvPr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56;p70">
              <a:extLst>
                <a:ext uri="{FF2B5EF4-FFF2-40B4-BE49-F238E27FC236}">
                  <a16:creationId xmlns:a16="http://schemas.microsoft.com/office/drawing/2014/main" id="{DBDB18EB-4265-635D-BF80-438053F09F15}"/>
                </a:ext>
              </a:extLst>
            </p:cNvPr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57;p70">
              <a:extLst>
                <a:ext uri="{FF2B5EF4-FFF2-40B4-BE49-F238E27FC236}">
                  <a16:creationId xmlns:a16="http://schemas.microsoft.com/office/drawing/2014/main" id="{1107979A-85F4-1DFB-2D16-F9D5DC1087C6}"/>
                </a:ext>
              </a:extLst>
            </p:cNvPr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58;p70">
              <a:extLst>
                <a:ext uri="{FF2B5EF4-FFF2-40B4-BE49-F238E27FC236}">
                  <a16:creationId xmlns:a16="http://schemas.microsoft.com/office/drawing/2014/main" id="{CF0F3825-599C-FD13-5951-C55C4C5611FC}"/>
                </a:ext>
              </a:extLst>
            </p:cNvPr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9;p70">
              <a:extLst>
                <a:ext uri="{FF2B5EF4-FFF2-40B4-BE49-F238E27FC236}">
                  <a16:creationId xmlns:a16="http://schemas.microsoft.com/office/drawing/2014/main" id="{4B8A9422-159C-AA7A-CE5E-F4669014F0D7}"/>
                </a:ext>
              </a:extLst>
            </p:cNvPr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0;p70">
              <a:extLst>
                <a:ext uri="{FF2B5EF4-FFF2-40B4-BE49-F238E27FC236}">
                  <a16:creationId xmlns:a16="http://schemas.microsoft.com/office/drawing/2014/main" id="{F18B49F9-F22E-C2DF-372C-65D30122E57D}"/>
                </a:ext>
              </a:extLst>
            </p:cNvPr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61;p70">
              <a:extLst>
                <a:ext uri="{FF2B5EF4-FFF2-40B4-BE49-F238E27FC236}">
                  <a16:creationId xmlns:a16="http://schemas.microsoft.com/office/drawing/2014/main" id="{1EF8651D-30A8-9E18-7F92-145A03CCFD8D}"/>
                </a:ext>
              </a:extLst>
            </p:cNvPr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562;p70">
              <a:extLst>
                <a:ext uri="{FF2B5EF4-FFF2-40B4-BE49-F238E27FC236}">
                  <a16:creationId xmlns:a16="http://schemas.microsoft.com/office/drawing/2014/main" id="{72FEA976-5AD9-3961-0975-56AE4A56BB42}"/>
                </a:ext>
              </a:extLst>
            </p:cNvPr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63;p70">
              <a:extLst>
                <a:ext uri="{FF2B5EF4-FFF2-40B4-BE49-F238E27FC236}">
                  <a16:creationId xmlns:a16="http://schemas.microsoft.com/office/drawing/2014/main" id="{00A3ADD8-256A-F9BF-7C80-817BF95D5C44}"/>
                </a:ext>
              </a:extLst>
            </p:cNvPr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564;p70">
              <a:extLst>
                <a:ext uri="{FF2B5EF4-FFF2-40B4-BE49-F238E27FC236}">
                  <a16:creationId xmlns:a16="http://schemas.microsoft.com/office/drawing/2014/main" id="{73A0A0D7-6F76-5680-178D-6C3A1F5E90A8}"/>
                </a:ext>
              </a:extLst>
            </p:cNvPr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565;p70">
              <a:extLst>
                <a:ext uri="{FF2B5EF4-FFF2-40B4-BE49-F238E27FC236}">
                  <a16:creationId xmlns:a16="http://schemas.microsoft.com/office/drawing/2014/main" id="{7E32FE0B-7685-5C31-D4EB-5C4FC191AAC5}"/>
                </a:ext>
              </a:extLst>
            </p:cNvPr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63;p30">
            <a:extLst>
              <a:ext uri="{FF2B5EF4-FFF2-40B4-BE49-F238E27FC236}">
                <a16:creationId xmlns:a16="http://schemas.microsoft.com/office/drawing/2014/main" id="{638DF8C2-6A3C-41FD-8DCB-589766505301}"/>
              </a:ext>
            </a:extLst>
          </p:cNvPr>
          <p:cNvSpPr txBox="1">
            <a:spLocks/>
          </p:cNvSpPr>
          <p:nvPr/>
        </p:nvSpPr>
        <p:spPr>
          <a:xfrm>
            <a:off x="544891" y="1131590"/>
            <a:ext cx="1863217" cy="792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Gross Written Premiums</a:t>
            </a:r>
            <a:endParaRPr lang="el-GR" sz="1000" b="1" dirty="0">
              <a:solidFill>
                <a:srgbClr val="5480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l-GR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100,35 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€</a:t>
            </a:r>
            <a:endParaRPr lang="el-GR" sz="18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Google Shape;163;p30">
            <a:extLst>
              <a:ext uri="{FF2B5EF4-FFF2-40B4-BE49-F238E27FC236}">
                <a16:creationId xmlns:a16="http://schemas.microsoft.com/office/drawing/2014/main" id="{1C3F8FBB-402E-8CF2-20E4-09DE008FE15C}"/>
              </a:ext>
            </a:extLst>
          </p:cNvPr>
          <p:cNvSpPr txBox="1">
            <a:spLocks/>
          </p:cNvSpPr>
          <p:nvPr/>
        </p:nvSpPr>
        <p:spPr>
          <a:xfrm>
            <a:off x="6813160" y="1148692"/>
            <a:ext cx="1863296" cy="688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00" b="1" dirty="0">
                <a:solidFill>
                  <a:srgbClr val="5480F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Claims</a:t>
            </a:r>
            <a:endParaRPr lang="el-GR" sz="1000" b="1" dirty="0">
              <a:solidFill>
                <a:srgbClr val="5480F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l-GR" sz="1800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69,72 </a:t>
            </a:r>
            <a:r>
              <a:rPr lang="en-US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</a:t>
            </a:r>
            <a:r>
              <a:rPr lang="el-GR" b="1" dirty="0">
                <a:solidFill>
                  <a:srgbClr val="254C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€</a:t>
            </a:r>
            <a:endParaRPr lang="en-US" sz="1800" b="1" dirty="0">
              <a:solidFill>
                <a:srgbClr val="254C6D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0" name="Google Shape;163;p30">
            <a:extLst>
              <a:ext uri="{FF2B5EF4-FFF2-40B4-BE49-F238E27FC236}">
                <a16:creationId xmlns:a16="http://schemas.microsoft.com/office/drawing/2014/main" id="{56E597DA-3B9E-8417-68EC-CA3A6DE4B0C3}"/>
              </a:ext>
            </a:extLst>
          </p:cNvPr>
          <p:cNvSpPr txBox="1">
            <a:spLocks/>
          </p:cNvSpPr>
          <p:nvPr/>
        </p:nvSpPr>
        <p:spPr>
          <a:xfrm>
            <a:off x="6735813" y="3389615"/>
            <a:ext cx="1608332" cy="974153"/>
          </a:xfrm>
          <a:prstGeom prst="rect">
            <a:avLst/>
          </a:prstGeom>
          <a:solidFill>
            <a:srgbClr val="5480F7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Basic Earnings Per Share </a:t>
            </a:r>
            <a:r>
              <a:rPr lang="el-GR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</a:t>
            </a:r>
            <a:r>
              <a:rPr lang="en-US" sz="12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EPS)</a:t>
            </a:r>
            <a:endParaRPr lang="el-GR" sz="1200" b="1" dirty="0">
              <a:solidFill>
                <a:srgbClr val="FFFFFF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l-GR" sz="28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0,64</a:t>
            </a:r>
            <a:r>
              <a:rPr lang="en-US" sz="2800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l-GR" b="1" dirty="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184983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Financial Data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Gross Written Premiums</a:t>
            </a:r>
            <a:b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</a:b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BA67025-417E-42A9-A443-125866F7926D}" type="slidenum">
              <a:rPr kumimoji="0" lang="el-G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l-GR" sz="1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Arial"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srgbClr val="B8C2D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kumimoji="0" lang="el-GR" sz="600" b="1" i="0" u="none" strike="noStrike" kern="0" cap="none" spc="0" normalizeH="0" baseline="0" noProof="0" dirty="0">
                <a:ln>
                  <a:noFill/>
                </a:ln>
                <a:solidFill>
                  <a:srgbClr val="B8C2D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kumimoji="0" lang="el-GR" sz="600" b="0" i="0" u="none" strike="noStrike" kern="0" cap="none" spc="0" normalizeH="0" baseline="0" noProof="0" dirty="0">
                <a:ln>
                  <a:noFill/>
                </a:ln>
                <a:solidFill>
                  <a:srgbClr val="B8C2D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B8C2D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kumimoji="0" lang="el-GR" sz="600" b="0" i="0" u="none" strike="noStrike" kern="0" cap="none" spc="0" normalizeH="0" baseline="0" noProof="0" dirty="0">
              <a:ln>
                <a:noFill/>
              </a:ln>
              <a:solidFill>
                <a:srgbClr val="B8C2D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sp>
        <p:nvSpPr>
          <p:cNvPr id="4" name="Google Shape;156;p30">
            <a:extLst>
              <a:ext uri="{FF2B5EF4-FFF2-40B4-BE49-F238E27FC236}">
                <a16:creationId xmlns:a16="http://schemas.microsoft.com/office/drawing/2014/main" id="{ADBD326B-9599-7083-4B7D-946C1A2E6828}"/>
              </a:ext>
            </a:extLst>
          </p:cNvPr>
          <p:cNvSpPr txBox="1">
            <a:spLocks/>
          </p:cNvSpPr>
          <p:nvPr/>
        </p:nvSpPr>
        <p:spPr>
          <a:xfrm>
            <a:off x="6998045" y="2067694"/>
            <a:ext cx="146238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761"/>
              </a:buClr>
              <a:buSzPts val="2800"/>
              <a:buFont typeface="DM Serif Display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Gross Written Premiums Increase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5761"/>
              </a:buClr>
              <a:buSzPts val="2800"/>
              <a:buFont typeface="DM Serif Display"/>
              <a:buNone/>
              <a:tabLst/>
              <a:defRPr/>
            </a:pPr>
            <a:r>
              <a:rPr kumimoji="0" lang="el-GR" sz="800" b="0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202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254C6D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Open Sans Light"/>
              </a:rPr>
              <a:t>4</a:t>
            </a:r>
            <a:endParaRPr kumimoji="0" lang="el-GR" sz="700" b="0" i="0" u="none" strike="noStrike" kern="0" cap="none" spc="0" normalizeH="0" baseline="0" noProof="0" dirty="0">
              <a:ln>
                <a:noFill/>
              </a:ln>
              <a:solidFill>
                <a:srgbClr val="254C6D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Google Shape;158;p30">
            <a:extLst>
              <a:ext uri="{FF2B5EF4-FFF2-40B4-BE49-F238E27FC236}">
                <a16:creationId xmlns:a16="http://schemas.microsoft.com/office/drawing/2014/main" id="{68125660-00D6-C389-17ED-0C3C1E12271B}"/>
              </a:ext>
            </a:extLst>
          </p:cNvPr>
          <p:cNvSpPr txBox="1">
            <a:spLocks/>
          </p:cNvSpPr>
          <p:nvPr/>
        </p:nvSpPr>
        <p:spPr>
          <a:xfrm>
            <a:off x="6890032" y="2931590"/>
            <a:ext cx="1678411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5761"/>
              </a:buClr>
              <a:buSzPts val="2800"/>
              <a:buFont typeface="DM Serif Display"/>
              <a:buNone/>
              <a:tabLst/>
              <a:defRPr/>
            </a:pPr>
            <a:r>
              <a:rPr lang="el-GR" sz="3600" spc="-100" dirty="0">
                <a:solidFill>
                  <a:srgbClr val="5480F7"/>
                </a:solidFill>
                <a:latin typeface="Gotham Bold" pitchFamily="2" charset="0"/>
                <a:ea typeface="DejaVu Sans" pitchFamily="34" charset="0"/>
                <a:cs typeface="Gotham Light" pitchFamily="50" charset="0"/>
              </a:rPr>
              <a:t>6,96</a:t>
            </a:r>
            <a:r>
              <a:rPr kumimoji="0" lang="el-GR" sz="2000" b="0" i="0" u="none" strike="noStrike" kern="0" cap="none" spc="-100" normalizeH="0" baseline="0" noProof="0" dirty="0">
                <a:ln>
                  <a:noFill/>
                </a:ln>
                <a:solidFill>
                  <a:srgbClr val="5480F7"/>
                </a:solidFill>
                <a:effectLst/>
                <a:uLnTx/>
                <a:uFillTx/>
                <a:latin typeface="Gotham Bold" pitchFamily="2" charset="0"/>
                <a:ea typeface="DejaVu Sans" pitchFamily="34" charset="0"/>
                <a:cs typeface="Gotham Light" pitchFamily="50" charset="0"/>
                <a:sym typeface="DM Serif Display"/>
              </a:rPr>
              <a:t>%</a:t>
            </a:r>
            <a:endParaRPr kumimoji="0" lang="es" sz="3600" b="0" i="0" u="none" strike="noStrike" kern="0" cap="none" spc="-100" normalizeH="0" baseline="0" noProof="0" dirty="0">
              <a:ln>
                <a:noFill/>
              </a:ln>
              <a:solidFill>
                <a:srgbClr val="5480F7"/>
              </a:solidFill>
              <a:effectLst/>
              <a:uLnTx/>
              <a:uFillTx/>
              <a:latin typeface="Gotham Bold" pitchFamily="2" charset="0"/>
              <a:ea typeface="DejaVu Sans" pitchFamily="34" charset="0"/>
              <a:cs typeface="Gotham Light" pitchFamily="50" charset="0"/>
              <a:sym typeface="DM Serif Display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D08559-8B1B-F0BB-8180-762915B0D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844773"/>
              </p:ext>
            </p:extLst>
          </p:nvPr>
        </p:nvGraphicFramePr>
        <p:xfrm>
          <a:off x="467544" y="1203598"/>
          <a:ext cx="6120000" cy="345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0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Financial Data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n-US" sz="1400" b="1" spc="-20" dirty="0">
                <a:solidFill>
                  <a:srgbClr val="5480F7"/>
                </a:solidFill>
                <a:latin typeface="Averta-ExtraBold" pitchFamily="50" charset="-95"/>
              </a:rPr>
              <a:t>I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nsurance Revenue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5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34632"/>
              </p:ext>
            </p:extLst>
          </p:nvPr>
        </p:nvGraphicFramePr>
        <p:xfrm>
          <a:off x="414116" y="934556"/>
          <a:ext cx="7974307" cy="50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8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6194">
                  <a:extLst>
                    <a:ext uri="{9D8B030D-6E8A-4147-A177-3AD203B41FA5}">
                      <a16:colId xmlns:a16="http://schemas.microsoft.com/office/drawing/2014/main" val="2679891396"/>
                    </a:ext>
                  </a:extLst>
                </a:gridCol>
                <a:gridCol w="1150772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Amounts expressed in </a:t>
                      </a:r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31/12/2003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 </a:t>
                      </a:r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Earned Gross Premiums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88.557.205 €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98.982.000 €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11,77%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</a:tbl>
          </a:graphicData>
        </a:graphic>
      </p:graphicFrame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1F919B19-8DF6-38CE-01F8-E745162AA123}"/>
              </a:ext>
            </a:extLst>
          </p:cNvPr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4" name="Γράφημα 1">
            <a:extLst>
              <a:ext uri="{FF2B5EF4-FFF2-40B4-BE49-F238E27FC236}">
                <a16:creationId xmlns:a16="http://schemas.microsoft.com/office/drawing/2014/main" id="{E7576B31-D759-46A0-B76B-5CD44EEE1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485612"/>
              </p:ext>
            </p:extLst>
          </p:nvPr>
        </p:nvGraphicFramePr>
        <p:xfrm>
          <a:off x="414116" y="1635646"/>
          <a:ext cx="79023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690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Financial Data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Claims and Provisions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6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35508"/>
              </p:ext>
            </p:extLst>
          </p:nvPr>
        </p:nvGraphicFramePr>
        <p:xfrm>
          <a:off x="414116" y="934556"/>
          <a:ext cx="7974307" cy="10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8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3599514696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Amounts expressed in </a:t>
                      </a:r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Μεταβολή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Policyholders’ Claims</a:t>
                      </a:r>
                      <a:endParaRPr lang="el-GR" sz="100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55.874.111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64.348.981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15,17%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Change in Insurance Provisions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7.022.608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5.368.149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-23,56%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Net Policyholders’ Claims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62.896.719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69.717.130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10,84%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  <p:sp>
        <p:nvSpPr>
          <p:cNvPr id="2" name="20 - Ορθογώνιο">
            <a:extLst>
              <a:ext uri="{FF2B5EF4-FFF2-40B4-BE49-F238E27FC236}">
                <a16:creationId xmlns:a16="http://schemas.microsoft.com/office/drawing/2014/main" id="{8928C245-93B8-4D6E-81A3-F2A59B3A39EA}"/>
              </a:ext>
            </a:extLst>
          </p:cNvPr>
          <p:cNvSpPr/>
          <p:nvPr/>
        </p:nvSpPr>
        <p:spPr>
          <a:xfrm>
            <a:off x="323528" y="4891975"/>
            <a:ext cx="154721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01FF73E6-B961-01AB-47FB-B8EE46A9A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281499"/>
              </p:ext>
            </p:extLst>
          </p:nvPr>
        </p:nvGraphicFramePr>
        <p:xfrm>
          <a:off x="414115" y="2045664"/>
          <a:ext cx="7974307" cy="293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11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360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Financial Data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Statement of Income under IFRS 17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7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7486"/>
              </p:ext>
            </p:extLst>
          </p:nvPr>
        </p:nvGraphicFramePr>
        <p:xfrm>
          <a:off x="414117" y="934556"/>
          <a:ext cx="7974306" cy="12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1775110930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Revenue</a:t>
                      </a:r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(Ποσά εκφρασμένα σε 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</a:t>
                      </a:r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Insurance Revenue</a:t>
                      </a:r>
                      <a:endParaRPr lang="el-GR" sz="100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88.557.205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98.982.000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11,77%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Insurance Service Expenses</a:t>
                      </a:r>
                      <a:endParaRPr lang="el-GR" sz="100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-85.913.280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-95.293.612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10,92%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Income/Expense from Reinsurance Contracts Held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-6.161.675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-6.178.395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0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0,27%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Insurance Service Result</a:t>
                      </a:r>
                      <a:endParaRPr lang="el-GR" sz="1000" b="1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-3.517.749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-2.490.007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</a:rPr>
                        <a:t>-29,22%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68A81D4D-4835-90B3-3CFB-2819E7AFC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000447"/>
              </p:ext>
            </p:extLst>
          </p:nvPr>
        </p:nvGraphicFramePr>
        <p:xfrm>
          <a:off x="443050" y="2355726"/>
          <a:ext cx="8190331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4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Financial Data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P&amp;L summary results - IFRS 17 Adjusted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820472" y="4897279"/>
            <a:ext cx="2584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8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59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[ΑΠΡ.2025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3" name="Πίνακας 5">
            <a:extLst>
              <a:ext uri="{FF2B5EF4-FFF2-40B4-BE49-F238E27FC236}">
                <a16:creationId xmlns:a16="http://schemas.microsoft.com/office/drawing/2014/main" id="{1E87C3D6-3246-85D4-B701-FB171377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5756"/>
              </p:ext>
            </p:extLst>
          </p:nvPr>
        </p:nvGraphicFramePr>
        <p:xfrm>
          <a:off x="414117" y="934556"/>
          <a:ext cx="7974307" cy="26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7923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29686515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Amounts expressed in </a:t>
                      </a:r>
                      <a:r>
                        <a:rPr lang="el-GR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€)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31/12/2024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Insurance Service Result</a:t>
                      </a: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(3.517.749)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(2.490.007)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Result</a:t>
                      </a:r>
                      <a:endParaRPr lang="el-GR" sz="100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24.718.943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20.562.082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Insurance Finance Expenses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(751.994)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390.602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Operating </a:t>
                      </a: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&amp; </a:t>
                      </a: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Other Expenses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(3.154.310)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(3.690.423)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6642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Profit before tax</a:t>
                      </a:r>
                      <a:endParaRPr lang="el-GR" sz="1000" b="1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17.294.889 </a:t>
                      </a:r>
                    </a:p>
                  </a:txBody>
                  <a:tcPr marL="72000" marR="7200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14.772.254 </a:t>
                      </a:r>
                    </a:p>
                  </a:txBody>
                  <a:tcPr marL="72000" marR="7200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1078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Income Tax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(3.586.357)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(3.034.831)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292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Profit after tax</a:t>
                      </a:r>
                      <a:endParaRPr lang="el-GR" sz="1000" b="1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13.708.532 </a:t>
                      </a:r>
                    </a:p>
                  </a:txBody>
                  <a:tcPr marL="72000" marR="7200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11.737.423 </a:t>
                      </a:r>
                    </a:p>
                  </a:txBody>
                  <a:tcPr marL="72000" marR="7200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142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Actuarial Gains/Losses</a:t>
                      </a:r>
                      <a:endParaRPr lang="el-GR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-4.540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-23.485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558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Total Comprehensive Income After Tax</a:t>
                      </a:r>
                      <a:endParaRPr lang="el-GR" sz="1000" b="1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13.703.992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 11.713.938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664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Basic Earnings Per Share </a:t>
                      </a:r>
                      <a:endParaRPr lang="el-GR" sz="1000" b="1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0,7419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0,6353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0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04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26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 idx="21"/>
          </p:nvPr>
        </p:nvSpPr>
        <p:spPr>
          <a:xfrm>
            <a:off x="323528" y="195486"/>
            <a:ext cx="6120680" cy="576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Financial Data </a:t>
            </a:r>
            <a:r>
              <a:rPr lang="el-GR" b="1" dirty="0">
                <a:solidFill>
                  <a:srgbClr val="254C6D"/>
                </a:solidFill>
                <a:latin typeface="Averta-ExtraBold" pitchFamily="50" charset="-95"/>
              </a:rPr>
              <a:t>202</a:t>
            </a:r>
            <a:r>
              <a:rPr lang="en-US" b="1" dirty="0">
                <a:solidFill>
                  <a:srgbClr val="254C6D"/>
                </a:solidFill>
                <a:latin typeface="Averta-ExtraBold" pitchFamily="50" charset="-95"/>
              </a:rPr>
              <a:t>4</a:t>
            </a:r>
            <a:br>
              <a:rPr lang="el-GR" b="1" dirty="0">
                <a:solidFill>
                  <a:schemeClr val="dk1"/>
                </a:solidFill>
                <a:latin typeface="Averta-ExtraBold" pitchFamily="50" charset="-95"/>
              </a:rPr>
            </a:b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Balance Sheet</a:t>
            </a: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Items</a:t>
            </a:r>
            <a:r>
              <a:rPr lang="el-GR" sz="1400" spc="-20" dirty="0">
                <a:solidFill>
                  <a:srgbClr val="5480F7"/>
                </a:solidFill>
                <a:latin typeface="Averta-Semibold" pitchFamily="50" charset="-95"/>
              </a:rPr>
              <a:t>– </a:t>
            </a:r>
            <a:r>
              <a:rPr lang="en-US" sz="1400" spc="-20" dirty="0">
                <a:solidFill>
                  <a:srgbClr val="5480F7"/>
                </a:solidFill>
                <a:latin typeface="Averta-Semibold" pitchFamily="50" charset="-95"/>
              </a:rPr>
              <a:t>IFRS 17 Adjusted</a:t>
            </a:r>
            <a:endParaRPr lang="el-GR" sz="1400" spc="-20" dirty="0">
              <a:solidFill>
                <a:srgbClr val="5480F7"/>
              </a:solidFill>
              <a:latin typeface="Averta-Semibold" pitchFamily="50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8748464" y="4897279"/>
            <a:ext cx="330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9BA67025-417E-42A9-A443-125866F7926D}" type="slidenum">
              <a:rPr lang="el-GR" sz="1000" b="1" smtClean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Open Sans Light"/>
              </a:rPr>
              <a:pPr/>
              <a:t>9</a:t>
            </a:fld>
            <a:endParaRPr lang="el-GR" sz="10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Open Sans Light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23528" y="4891975"/>
            <a:ext cx="15376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CCCCCC"/>
              </a:buClr>
              <a:buSzPts val="4800"/>
              <a:defRPr/>
            </a:pPr>
            <a:r>
              <a:rPr lang="en-US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INTERLIFE </a:t>
            </a:r>
            <a:r>
              <a:rPr lang="el-GR" sz="600" b="1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ΑΣΦΑΛΙΣΤΙΚΗ  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[ΑΠΡ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.202</a:t>
            </a:r>
            <a:r>
              <a:rPr lang="el-GR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5</a:t>
            </a:r>
            <a:r>
              <a:rPr lang="en-US" sz="600" dirty="0">
                <a:solidFill>
                  <a:srgbClr val="B8C2D2"/>
                </a:solidFill>
                <a:latin typeface="Open Sans" pitchFamily="34" charset="0"/>
                <a:ea typeface="Open Sans" pitchFamily="34" charset="0"/>
                <a:cs typeface="Open Sans" pitchFamily="34" charset="0"/>
                <a:sym typeface="DM Serif Display"/>
              </a:rPr>
              <a:t>]</a:t>
            </a:r>
            <a:endParaRPr lang="el-GR" sz="600" dirty="0">
              <a:solidFill>
                <a:srgbClr val="B8C2D2"/>
              </a:solidFill>
              <a:latin typeface="Open Sans" pitchFamily="34" charset="0"/>
              <a:ea typeface="Open Sans" pitchFamily="34" charset="0"/>
              <a:cs typeface="Open Sans" pitchFamily="34" charset="0"/>
              <a:sym typeface="DM Serif Display"/>
            </a:endParaRPr>
          </a:p>
        </p:txBody>
      </p:sp>
      <p:graphicFrame>
        <p:nvGraphicFramePr>
          <p:cNvPr id="2" name="Πίνακας 5">
            <a:extLst>
              <a:ext uri="{FF2B5EF4-FFF2-40B4-BE49-F238E27FC236}">
                <a16:creationId xmlns:a16="http://schemas.microsoft.com/office/drawing/2014/main" id="{6AEBB158-4541-2C25-09D6-A5CFE752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90855"/>
              </p:ext>
            </p:extLst>
          </p:nvPr>
        </p:nvGraphicFramePr>
        <p:xfrm>
          <a:off x="414118" y="1135115"/>
          <a:ext cx="7974306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4838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Amounts expressed in €</a:t>
                      </a:r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el-GR" sz="1000" b="0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 </a:t>
                      </a:r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Assets</a:t>
                      </a:r>
                      <a:endParaRPr lang="el-GR" sz="11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306.222.302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340.255.713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11,11</a:t>
                      </a: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46797"/>
                  </a:ext>
                </a:extLst>
              </a:tr>
            </a:tbl>
          </a:graphicData>
        </a:graphic>
      </p:graphicFrame>
      <p:graphicFrame>
        <p:nvGraphicFramePr>
          <p:cNvPr id="4" name="Πίνακας 5">
            <a:extLst>
              <a:ext uri="{FF2B5EF4-FFF2-40B4-BE49-F238E27FC236}">
                <a16:creationId xmlns:a16="http://schemas.microsoft.com/office/drawing/2014/main" id="{299F3B03-3EFF-AFAE-D78B-6532C48A9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15985"/>
              </p:ext>
            </p:extLst>
          </p:nvPr>
        </p:nvGraphicFramePr>
        <p:xfrm>
          <a:off x="414118" y="1998036"/>
          <a:ext cx="7974306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Amounts expressed in €</a:t>
                      </a:r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el-GR" sz="1000" b="0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</a:t>
                      </a:r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Other Liabilities</a:t>
                      </a:r>
                      <a:endParaRPr lang="el-GR" sz="1100" b="1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14.135.019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17.466.056</a:t>
                      </a:r>
                      <a:endParaRPr lang="en-US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23,57%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18526"/>
                  </a:ext>
                </a:extLst>
              </a:tr>
            </a:tbl>
          </a:graphicData>
        </a:graphic>
      </p:graphicFrame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470D73DE-0DDD-010D-B4F7-9DC0A9671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09254"/>
              </p:ext>
            </p:extLst>
          </p:nvPr>
        </p:nvGraphicFramePr>
        <p:xfrm>
          <a:off x="414118" y="2860957"/>
          <a:ext cx="7974306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Amounts expressed in €</a:t>
                      </a:r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el-GR" sz="1000" b="0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</a:t>
                      </a:r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Insurance Contract Liabilities</a:t>
                      </a:r>
                      <a:endParaRPr lang="el-GR" sz="1100" b="1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161.099.546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183.044.265 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13,62</a:t>
                      </a: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91175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3B50D8A1-1387-0F73-33DC-491715AE3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296428"/>
              </p:ext>
            </p:extLst>
          </p:nvPr>
        </p:nvGraphicFramePr>
        <p:xfrm>
          <a:off x="414118" y="3723878"/>
          <a:ext cx="7974306" cy="6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3857">
                  <a:extLst>
                    <a:ext uri="{9D8B030D-6E8A-4147-A177-3AD203B41FA5}">
                      <a16:colId xmlns:a16="http://schemas.microsoft.com/office/drawing/2014/main" val="4020113531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43497898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2583444399"/>
                    </a:ext>
                  </a:extLst>
                </a:gridCol>
                <a:gridCol w="1153483">
                  <a:extLst>
                    <a:ext uri="{9D8B030D-6E8A-4147-A177-3AD203B41FA5}">
                      <a16:colId xmlns:a16="http://schemas.microsoft.com/office/drawing/2014/main" val="427491533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</a:t>
                      </a:r>
                      <a:r>
                        <a:rPr lang="en-US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Amounts expressed in €</a:t>
                      </a:r>
                      <a:r>
                        <a:rPr lang="el-GR" sz="1000" b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el-GR" sz="1000" b="0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31/12/202</a:t>
                      </a:r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l-GR" sz="1000" b="1" i="0" u="none" strike="noStrik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Change</a:t>
                      </a:r>
                      <a:r>
                        <a:rPr lang="el-GR" sz="1000" b="1" i="0" u="none" strike="noStrik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4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Total Shareholders’ Equity</a:t>
                      </a:r>
                      <a:endParaRPr lang="el-GR" sz="1100" b="1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130.987.737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139.745.392</a:t>
                      </a:r>
                      <a:endParaRPr lang="en-US" sz="1000" b="0" i="0" u="none" strike="noStrike" cap="none" dirty="0">
                        <a:solidFill>
                          <a:srgbClr val="254C6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3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6,69</a:t>
                      </a:r>
                      <a:r>
                        <a:rPr lang="en-US" sz="1000" b="0" i="0" u="none" strike="noStrike" cap="none" dirty="0">
                          <a:solidFill>
                            <a:srgbClr val="254C6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/>
                        </a:rPr>
                        <a:t>%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7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89215"/>
      </p:ext>
    </p:extLst>
  </p:cSld>
  <p:clrMapOvr>
    <a:masterClrMapping/>
  </p:clrMapOvr>
</p:sld>
</file>

<file path=ppt/theme/theme1.xml><?xml version="1.0" encoding="utf-8"?>
<a:theme xmlns:a="http://schemas.openxmlformats.org/drawingml/2006/main" name="Invesment Business Plan by Slidego">
  <a:themeElements>
    <a:clrScheme name="INLI-EOE">
      <a:dk1>
        <a:srgbClr val="435761"/>
      </a:dk1>
      <a:lt1>
        <a:srgbClr val="FFFFFF"/>
      </a:lt1>
      <a:dk2>
        <a:srgbClr val="3268B8"/>
      </a:dk2>
      <a:lt2>
        <a:srgbClr val="F2F2F2"/>
      </a:lt2>
      <a:accent1>
        <a:srgbClr val="00B1AA"/>
      </a:accent1>
      <a:accent2>
        <a:srgbClr val="508BBE"/>
      </a:accent2>
      <a:accent3>
        <a:srgbClr val="3CA2CF"/>
      </a:accent3>
      <a:accent4>
        <a:srgbClr val="7EC9D5"/>
      </a:accent4>
      <a:accent5>
        <a:srgbClr val="89B2D3"/>
      </a:accent5>
      <a:accent6>
        <a:srgbClr val="DAE4F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9644</TotalTime>
  <Words>1926</Words>
  <Application>Microsoft Office PowerPoint</Application>
  <PresentationFormat>On-screen Show (16:9)</PresentationFormat>
  <Paragraphs>504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Averta-Black</vt:lpstr>
      <vt:lpstr>Averta-ExtraBold</vt:lpstr>
      <vt:lpstr>Averta-Semibold</vt:lpstr>
      <vt:lpstr>DM Serif Display</vt:lpstr>
      <vt:lpstr>Fira Sans Extra Condensed Medium</vt:lpstr>
      <vt:lpstr>Gotham Bold</vt:lpstr>
      <vt:lpstr>Open Sans</vt:lpstr>
      <vt:lpstr>Open Sans Light</vt:lpstr>
      <vt:lpstr>Invesment Business Plan by Slidego</vt:lpstr>
      <vt:lpstr>INTERLIFE General Insurance Company S.A.</vt:lpstr>
      <vt:lpstr>Balance Sheet 2024 Selected Financial Data</vt:lpstr>
      <vt:lpstr>Results 2024 Selected Financial Data</vt:lpstr>
      <vt:lpstr>Financial Data 2024 Gross Written Premiums </vt:lpstr>
      <vt:lpstr>Financial Data 2024 Insurance Revenue</vt:lpstr>
      <vt:lpstr>Financial Data 2024 Claims and Provisions</vt:lpstr>
      <vt:lpstr>Financial Data 2024 Statement of Income under IFRS 17</vt:lpstr>
      <vt:lpstr>Financial Data 2024 P&amp;L summary results - IFRS 17 Adjusted</vt:lpstr>
      <vt:lpstr>Financial Data 2024 Balance Sheet Items– IFRS 17 Adjusted</vt:lpstr>
      <vt:lpstr>Total Shareholders' Equity 2024 Development – IFRS Adjusted</vt:lpstr>
      <vt:lpstr>PowerPoint Presentation</vt:lpstr>
      <vt:lpstr>Financial Data 2024 Alternative Performance Metrics</vt:lpstr>
      <vt:lpstr>Financial Data 2024 Investment Revenue</vt:lpstr>
      <vt:lpstr>PowerPoint Presentation</vt:lpstr>
      <vt:lpstr>PowerPoint Presentation</vt:lpstr>
      <vt:lpstr>Premium (Insurance) Production Development 2024  By Line of Business  </vt:lpstr>
      <vt:lpstr>Premium (Insurance) Production Development 2024 Motor – NonMotor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ΙΝΤΕΡΛΑΪΦ Α.Α.Ε.Γ.Α.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ΔΕΙΑ (Οκτώβριος 2023)</dc:title>
  <dc:creator>Φροντιστής Αθανάσιος</dc:creator>
  <dc:description/>
  <cp:lastModifiedBy>Φροντιστής Αθανάσιος</cp:lastModifiedBy>
  <cp:revision>704</cp:revision>
  <cp:lastPrinted>2025-06-30T07:23:27Z</cp:lastPrinted>
  <dcterms:modified xsi:type="dcterms:W3CDTF">2025-07-24T08:57:38Z</dcterms:modified>
</cp:coreProperties>
</file>